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  <p:sldMasterId id="2147483692" r:id="rId5"/>
  </p:sldMasterIdLst>
  <p:notesMasterIdLst>
    <p:notesMasterId r:id="rId35"/>
  </p:notesMasterIdLst>
  <p:handoutMasterIdLst>
    <p:handoutMasterId r:id="rId36"/>
  </p:handoutMasterIdLst>
  <p:sldIdLst>
    <p:sldId id="256" r:id="rId6"/>
    <p:sldId id="294" r:id="rId7"/>
    <p:sldId id="319" r:id="rId8"/>
    <p:sldId id="320" r:id="rId9"/>
    <p:sldId id="261" r:id="rId10"/>
    <p:sldId id="262" r:id="rId11"/>
    <p:sldId id="268" r:id="rId12"/>
    <p:sldId id="260" r:id="rId13"/>
    <p:sldId id="269" r:id="rId14"/>
    <p:sldId id="270" r:id="rId15"/>
    <p:sldId id="271" r:id="rId16"/>
    <p:sldId id="266" r:id="rId17"/>
    <p:sldId id="280" r:id="rId18"/>
    <p:sldId id="281" r:id="rId19"/>
    <p:sldId id="282" r:id="rId20"/>
    <p:sldId id="283" r:id="rId21"/>
    <p:sldId id="284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259" r:id="rId33"/>
    <p:sldId id="293" r:id="rId34"/>
  </p:sldIdLst>
  <p:sldSz cx="1219835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0028"/>
    <a:srgbClr val="009CDE"/>
    <a:srgbClr val="F2F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CCDDC7-7235-448B-AB15-301D062AA452}" v="108" dt="2020-11-30T14:47:54.983"/>
    <p1510:client id="{7A0A095D-4D0F-4283-95DC-2E92A5C592E9}" v="5" dt="2020-11-30T09:01:32.513"/>
    <p1510:client id="{8E57F40E-B6FF-4005-8D04-18BBC37081C1}" v="3" dt="2020-11-30T09:17:15.377"/>
    <p1510:client id="{CEBE77EE-B39A-4608-8372-CD25198C3A31}" v="54" dt="2020-11-30T13:05:41.673"/>
    <p1510:client id="{D770017E-81D6-42B0-8761-2D50C4F31B3A}" v="17" dt="2020-11-30T08:07:05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2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Bamforth" userId="c3f59b95-db4b-4269-98b7-fc4c420738ee" providerId="ADAL" clId="{8E57F40E-B6FF-4005-8D04-18BBC37081C1}"/>
    <pc:docChg chg="modSld">
      <pc:chgData name="Christopher Bamforth" userId="c3f59b95-db4b-4269-98b7-fc4c420738ee" providerId="ADAL" clId="{8E57F40E-B6FF-4005-8D04-18BBC37081C1}" dt="2020-11-30T09:17:15.377" v="0" actId="1076"/>
      <pc:docMkLst>
        <pc:docMk/>
      </pc:docMkLst>
      <pc:sldChg chg="modSp mod">
        <pc:chgData name="Christopher Bamforth" userId="c3f59b95-db4b-4269-98b7-fc4c420738ee" providerId="ADAL" clId="{8E57F40E-B6FF-4005-8D04-18BBC37081C1}" dt="2020-11-30T09:17:15.377" v="0" actId="1076"/>
        <pc:sldMkLst>
          <pc:docMk/>
          <pc:sldMk cId="2262373473" sldId="284"/>
        </pc:sldMkLst>
        <pc:picChg chg="mod">
          <ac:chgData name="Christopher Bamforth" userId="c3f59b95-db4b-4269-98b7-fc4c420738ee" providerId="ADAL" clId="{8E57F40E-B6FF-4005-8D04-18BBC37081C1}" dt="2020-11-30T09:17:15.377" v="0" actId="1076"/>
          <ac:picMkLst>
            <pc:docMk/>
            <pc:sldMk cId="2262373473" sldId="284"/>
            <ac:picMk id="5" creationId="{C1BD37A0-F0B7-41D5-816F-B42112732E97}"/>
          </ac:picMkLst>
        </pc:picChg>
      </pc:sldChg>
    </pc:docChg>
  </pc:docChgLst>
  <pc:docChgLst>
    <pc:chgData name="Daniel Jackson" userId="S::daniel.jackson_jcb.com#ext#@powersystemsresearch.onmicrosoft.com::b3a3b2de-9340-4727-a671-7d7a77aeba3e" providerId="AD" clId="Web-{AD1BE22B-87D3-4931-BA0F-BDAB5103165A}"/>
    <pc:docChg chg="modSld">
      <pc:chgData name="Daniel Jackson" userId="S::daniel.jackson_jcb.com#ext#@powersystemsresearch.onmicrosoft.com::b3a3b2de-9340-4727-a671-7d7a77aeba3e" providerId="AD" clId="Web-{AD1BE22B-87D3-4931-BA0F-BDAB5103165A}" dt="2020-11-26T08:06:47.111" v="35" actId="20577"/>
      <pc:docMkLst>
        <pc:docMk/>
      </pc:docMkLst>
      <pc:sldChg chg="delSp modSp">
        <pc:chgData name="Daniel Jackson" userId="S::daniel.jackson_jcb.com#ext#@powersystemsresearch.onmicrosoft.com::b3a3b2de-9340-4727-a671-7d7a77aeba3e" providerId="AD" clId="Web-{AD1BE22B-87D3-4931-BA0F-BDAB5103165A}" dt="2020-11-26T08:05:22.579" v="28" actId="14100"/>
        <pc:sldMkLst>
          <pc:docMk/>
          <pc:sldMk cId="104117436" sldId="262"/>
        </pc:sldMkLst>
        <pc:spChg chg="mod">
          <ac:chgData name="Daniel Jackson" userId="S::daniel.jackson_jcb.com#ext#@powersystemsresearch.onmicrosoft.com::b3a3b2de-9340-4727-a671-7d7a77aeba3e" providerId="AD" clId="Web-{AD1BE22B-87D3-4931-BA0F-BDAB5103165A}" dt="2020-11-26T08:05:07.157" v="26" actId="20577"/>
          <ac:spMkLst>
            <pc:docMk/>
            <pc:sldMk cId="104117436" sldId="262"/>
            <ac:spMk id="34" creationId="{00000000-0000-0000-0000-000000000000}"/>
          </ac:spMkLst>
        </pc:spChg>
        <pc:picChg chg="del">
          <ac:chgData name="Daniel Jackson" userId="S::daniel.jackson_jcb.com#ext#@powersystemsresearch.onmicrosoft.com::b3a3b2de-9340-4727-a671-7d7a77aeba3e" providerId="AD" clId="Web-{AD1BE22B-87D3-4931-BA0F-BDAB5103165A}" dt="2020-11-26T08:05:10.798" v="27"/>
          <ac:picMkLst>
            <pc:docMk/>
            <pc:sldMk cId="104117436" sldId="262"/>
            <ac:picMk id="16" creationId="{00000000-0000-0000-0000-000000000000}"/>
          </ac:picMkLst>
        </pc:picChg>
        <pc:cxnChg chg="mod">
          <ac:chgData name="Daniel Jackson" userId="S::daniel.jackson_jcb.com#ext#@powersystemsresearch.onmicrosoft.com::b3a3b2de-9340-4727-a671-7d7a77aeba3e" providerId="AD" clId="Web-{AD1BE22B-87D3-4931-BA0F-BDAB5103165A}" dt="2020-11-26T08:05:22.579" v="28" actId="14100"/>
          <ac:cxnSpMkLst>
            <pc:docMk/>
            <pc:sldMk cId="104117436" sldId="262"/>
            <ac:cxnSpMk id="25" creationId="{00000000-0000-0000-0000-000000000000}"/>
          </ac:cxnSpMkLst>
        </pc:cxnChg>
      </pc:sldChg>
      <pc:sldChg chg="modSp">
        <pc:chgData name="Daniel Jackson" userId="S::daniel.jackson_jcb.com#ext#@powersystemsresearch.onmicrosoft.com::b3a3b2de-9340-4727-a671-7d7a77aeba3e" providerId="AD" clId="Web-{AD1BE22B-87D3-4931-BA0F-BDAB5103165A}" dt="2020-11-26T08:06:43.204" v="33" actId="20577"/>
        <pc:sldMkLst>
          <pc:docMk/>
          <pc:sldMk cId="3874930556" sldId="266"/>
        </pc:sldMkLst>
        <pc:spChg chg="mod">
          <ac:chgData name="Daniel Jackson" userId="S::daniel.jackson_jcb.com#ext#@powersystemsresearch.onmicrosoft.com::b3a3b2de-9340-4727-a671-7d7a77aeba3e" providerId="AD" clId="Web-{AD1BE22B-87D3-4931-BA0F-BDAB5103165A}" dt="2020-11-26T08:06:43.204" v="33" actId="20577"/>
          <ac:spMkLst>
            <pc:docMk/>
            <pc:sldMk cId="3874930556" sldId="266"/>
            <ac:spMk id="14" creationId="{218D0A6B-356B-4D37-8885-3AF9870460CB}"/>
          </ac:spMkLst>
        </pc:spChg>
      </pc:sldChg>
      <pc:sldChg chg="modSp">
        <pc:chgData name="Daniel Jackson" userId="S::daniel.jackson_jcb.com#ext#@powersystemsresearch.onmicrosoft.com::b3a3b2de-9340-4727-a671-7d7a77aeba3e" providerId="AD" clId="Web-{AD1BE22B-87D3-4931-BA0F-BDAB5103165A}" dt="2020-11-26T08:04:43.407" v="8" actId="20577"/>
        <pc:sldMkLst>
          <pc:docMk/>
          <pc:sldMk cId="3863563425" sldId="270"/>
        </pc:sldMkLst>
        <pc:spChg chg="mod">
          <ac:chgData name="Daniel Jackson" userId="S::daniel.jackson_jcb.com#ext#@powersystemsresearch.onmicrosoft.com::b3a3b2de-9340-4727-a671-7d7a77aeba3e" providerId="AD" clId="Web-{AD1BE22B-87D3-4931-BA0F-BDAB5103165A}" dt="2020-11-26T08:04:43.407" v="8" actId="20577"/>
          <ac:spMkLst>
            <pc:docMk/>
            <pc:sldMk cId="3863563425" sldId="270"/>
            <ac:spMk id="5" creationId="{00000000-0000-0000-0000-000000000000}"/>
          </ac:spMkLst>
        </pc:spChg>
      </pc:sldChg>
    </pc:docChg>
  </pc:docChgLst>
  <pc:docChgLst>
    <pc:chgData name="Christopher Bamforth" userId="S::cbamforth@powersys.com::c3f59b95-db4b-4269-98b7-fc4c420738ee" providerId="AD" clId="Web-{CEBE77EE-B39A-4608-8372-CD25198C3A31}"/>
    <pc:docChg chg="modSld">
      <pc:chgData name="Christopher Bamforth" userId="S::cbamforth@powersys.com::c3f59b95-db4b-4269-98b7-fc4c420738ee" providerId="AD" clId="Web-{CEBE77EE-B39A-4608-8372-CD25198C3A31}" dt="2020-11-30T13:05:41.345" v="51" actId="20577"/>
      <pc:docMkLst>
        <pc:docMk/>
      </pc:docMkLst>
      <pc:sldChg chg="modSp">
        <pc:chgData name="Christopher Bamforth" userId="S::cbamforth@powersys.com::c3f59b95-db4b-4269-98b7-fc4c420738ee" providerId="AD" clId="Web-{CEBE77EE-B39A-4608-8372-CD25198C3A31}" dt="2020-11-30T13:05:41.330" v="50" actId="20577"/>
        <pc:sldMkLst>
          <pc:docMk/>
          <pc:sldMk cId="3638559558" sldId="280"/>
        </pc:sldMkLst>
        <pc:spChg chg="mod">
          <ac:chgData name="Christopher Bamforth" userId="S::cbamforth@powersys.com::c3f59b95-db4b-4269-98b7-fc4c420738ee" providerId="AD" clId="Web-{CEBE77EE-B39A-4608-8372-CD25198C3A31}" dt="2020-11-30T13:05:41.330" v="50" actId="20577"/>
          <ac:spMkLst>
            <pc:docMk/>
            <pc:sldMk cId="3638559558" sldId="280"/>
            <ac:spMk id="10" creationId="{4B7BB16C-5EC0-424A-9581-0D2B6CF89359}"/>
          </ac:spMkLst>
        </pc:spChg>
      </pc:sldChg>
    </pc:docChg>
  </pc:docChgLst>
  <pc:docChgLst>
    <pc:chgData name="Daniel Jackson" userId="S::daniel.jackson_jcb.com#ext#@powersystemsresearch.onmicrosoft.com::b3a3b2de-9340-4727-a671-7d7a77aeba3e" providerId="AD" clId="Web-{A6CBCE32-A710-460A-A859-32F78BAE4BE8}"/>
    <pc:docChg chg="modSld">
      <pc:chgData name="Daniel Jackson" userId="S::daniel.jackson_jcb.com#ext#@powersystemsresearch.onmicrosoft.com::b3a3b2de-9340-4727-a671-7d7a77aeba3e" providerId="AD" clId="Web-{A6CBCE32-A710-460A-A859-32F78BAE4BE8}" dt="2020-11-24T10:42:18.749" v="53" actId="20577"/>
      <pc:docMkLst>
        <pc:docMk/>
      </pc:docMkLst>
      <pc:sldChg chg="modSp">
        <pc:chgData name="Daniel Jackson" userId="S::daniel.jackson_jcb.com#ext#@powersystemsresearch.onmicrosoft.com::b3a3b2de-9340-4727-a671-7d7a77aeba3e" providerId="AD" clId="Web-{A6CBCE32-A710-460A-A859-32F78BAE4BE8}" dt="2020-11-24T10:40:24.935" v="42" actId="20577"/>
        <pc:sldMkLst>
          <pc:docMk/>
          <pc:sldMk cId="451229528" sldId="260"/>
        </pc:sldMkLst>
        <pc:spChg chg="mod">
          <ac:chgData name="Daniel Jackson" userId="S::daniel.jackson_jcb.com#ext#@powersystemsresearch.onmicrosoft.com::b3a3b2de-9340-4727-a671-7d7a77aeba3e" providerId="AD" clId="Web-{A6CBCE32-A710-460A-A859-32F78BAE4BE8}" dt="2020-11-24T10:40:24.935" v="42" actId="20577"/>
          <ac:spMkLst>
            <pc:docMk/>
            <pc:sldMk cId="451229528" sldId="260"/>
            <ac:spMk id="4" creationId="{00000000-0000-0000-0000-000000000000}"/>
          </ac:spMkLst>
        </pc:spChg>
      </pc:sldChg>
      <pc:sldChg chg="modSp">
        <pc:chgData name="Daniel Jackson" userId="S::daniel.jackson_jcb.com#ext#@powersystemsresearch.onmicrosoft.com::b3a3b2de-9340-4727-a671-7d7a77aeba3e" providerId="AD" clId="Web-{A6CBCE32-A710-460A-A859-32F78BAE4BE8}" dt="2020-11-24T10:29:33.569" v="37" actId="20577"/>
        <pc:sldMkLst>
          <pc:docMk/>
          <pc:sldMk cId="104117436" sldId="262"/>
        </pc:sldMkLst>
        <pc:spChg chg="mod">
          <ac:chgData name="Daniel Jackson" userId="S::daniel.jackson_jcb.com#ext#@powersystemsresearch.onmicrosoft.com::b3a3b2de-9340-4727-a671-7d7a77aeba3e" providerId="AD" clId="Web-{A6CBCE32-A710-460A-A859-32F78BAE4BE8}" dt="2020-11-24T10:28:52.131" v="32" actId="1076"/>
          <ac:spMkLst>
            <pc:docMk/>
            <pc:sldMk cId="104117436" sldId="262"/>
            <ac:spMk id="2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A6CBCE32-A710-460A-A859-32F78BAE4BE8}" dt="2020-11-24T10:29:33.569" v="37" actId="20577"/>
          <ac:spMkLst>
            <pc:docMk/>
            <pc:sldMk cId="104117436" sldId="262"/>
            <ac:spMk id="35" creationId="{00000000-0000-0000-0000-000000000000}"/>
          </ac:spMkLst>
        </pc:spChg>
      </pc:sldChg>
      <pc:sldChg chg="modSp">
        <pc:chgData name="Daniel Jackson" userId="S::daniel.jackson_jcb.com#ext#@powersystemsresearch.onmicrosoft.com::b3a3b2de-9340-4727-a671-7d7a77aeba3e" providerId="AD" clId="Web-{A6CBCE32-A710-460A-A859-32F78BAE4BE8}" dt="2020-11-24T10:42:18.749" v="52" actId="20577"/>
        <pc:sldMkLst>
          <pc:docMk/>
          <pc:sldMk cId="3874930556" sldId="266"/>
        </pc:sldMkLst>
        <pc:spChg chg="mod">
          <ac:chgData name="Daniel Jackson" userId="S::daniel.jackson_jcb.com#ext#@powersystemsresearch.onmicrosoft.com::b3a3b2de-9340-4727-a671-7d7a77aeba3e" providerId="AD" clId="Web-{A6CBCE32-A710-460A-A859-32F78BAE4BE8}" dt="2020-11-24T10:42:18.749" v="52" actId="20577"/>
          <ac:spMkLst>
            <pc:docMk/>
            <pc:sldMk cId="3874930556" sldId="266"/>
            <ac:spMk id="14" creationId="{218D0A6B-356B-4D37-8885-3AF9870460CB}"/>
          </ac:spMkLst>
        </pc:spChg>
      </pc:sldChg>
      <pc:sldChg chg="modSp">
        <pc:chgData name="Daniel Jackson" userId="S::daniel.jackson_jcb.com#ext#@powersystemsresearch.onmicrosoft.com::b3a3b2de-9340-4727-a671-7d7a77aeba3e" providerId="AD" clId="Web-{A6CBCE32-A710-460A-A859-32F78BAE4BE8}" dt="2020-11-24T10:41:01.935" v="48" actId="20577"/>
        <pc:sldMkLst>
          <pc:docMk/>
          <pc:sldMk cId="1972194013" sldId="269"/>
        </pc:sldMkLst>
        <pc:spChg chg="mod">
          <ac:chgData name="Daniel Jackson" userId="S::daniel.jackson_jcb.com#ext#@powersystemsresearch.onmicrosoft.com::b3a3b2de-9340-4727-a671-7d7a77aeba3e" providerId="AD" clId="Web-{A6CBCE32-A710-460A-A859-32F78BAE4BE8}" dt="2020-11-24T10:41:01.935" v="48" actId="20577"/>
          <ac:spMkLst>
            <pc:docMk/>
            <pc:sldMk cId="1972194013" sldId="269"/>
            <ac:spMk id="5" creationId="{00000000-0000-0000-0000-000000000000}"/>
          </ac:spMkLst>
        </pc:spChg>
      </pc:sldChg>
      <pc:sldChg chg="addSp modSp">
        <pc:chgData name="Daniel Jackson" userId="S::daniel.jackson_jcb.com#ext#@powersystemsresearch.onmicrosoft.com::b3a3b2de-9340-4727-a671-7d7a77aeba3e" providerId="AD" clId="Web-{A6CBCE32-A710-460A-A859-32F78BAE4BE8}" dt="2020-11-24T10:27:14.895" v="23" actId="14100"/>
        <pc:sldMkLst>
          <pc:docMk/>
          <pc:sldMk cId="1935085087" sldId="296"/>
        </pc:sldMkLst>
        <pc:spChg chg="mod">
          <ac:chgData name="Daniel Jackson" userId="S::daniel.jackson_jcb.com#ext#@powersystemsresearch.onmicrosoft.com::b3a3b2de-9340-4727-a671-7d7a77aeba3e" providerId="AD" clId="Web-{A6CBCE32-A710-460A-A859-32F78BAE4BE8}" dt="2020-11-24T10:21:57.032" v="3" actId="1076"/>
          <ac:spMkLst>
            <pc:docMk/>
            <pc:sldMk cId="1935085087" sldId="296"/>
            <ac:spMk id="14" creationId="{3FD0B0E0-BE8E-4BB6-AD57-1A5A65392FD9}"/>
          </ac:spMkLst>
        </pc:spChg>
        <pc:spChg chg="mod">
          <ac:chgData name="Daniel Jackson" userId="S::daniel.jackson_jcb.com#ext#@powersystemsresearch.onmicrosoft.com::b3a3b2de-9340-4727-a671-7d7a77aeba3e" providerId="AD" clId="Web-{A6CBCE32-A710-460A-A859-32F78BAE4BE8}" dt="2020-11-24T10:21:50.001" v="2" actId="1076"/>
          <ac:spMkLst>
            <pc:docMk/>
            <pc:sldMk cId="1935085087" sldId="296"/>
            <ac:spMk id="17" creationId="{72FBFFDA-C731-42AB-94B0-BCE9F83E6ADD}"/>
          </ac:spMkLst>
        </pc:spChg>
        <pc:spChg chg="add mod ord">
          <ac:chgData name="Daniel Jackson" userId="S::daniel.jackson_jcb.com#ext#@powersystemsresearch.onmicrosoft.com::b3a3b2de-9340-4727-a671-7d7a77aeba3e" providerId="AD" clId="Web-{A6CBCE32-A710-460A-A859-32F78BAE4BE8}" dt="2020-11-24T10:27:05.801" v="21"/>
          <ac:spMkLst>
            <pc:docMk/>
            <pc:sldMk cId="1935085087" sldId="296"/>
            <ac:spMk id="54" creationId="{49E48758-8478-401E-B9E0-5F61C201C46D}"/>
          </ac:spMkLst>
        </pc:spChg>
        <pc:graphicFrameChg chg="mod">
          <ac:chgData name="Daniel Jackson" userId="S::daniel.jackson_jcb.com#ext#@powersystemsresearch.onmicrosoft.com::b3a3b2de-9340-4727-a671-7d7a77aeba3e" providerId="AD" clId="Web-{A6CBCE32-A710-460A-A859-32F78BAE4BE8}" dt="2020-11-24T10:26:25.176" v="15" actId="1076"/>
          <ac:graphicFrameMkLst>
            <pc:docMk/>
            <pc:sldMk cId="1935085087" sldId="296"/>
            <ac:graphicFrameMk id="2" creationId="{7FC39674-879B-499A-A2A6-DF6CB2887C41}"/>
          </ac:graphicFrameMkLst>
        </pc:graphicFrameChg>
        <pc:picChg chg="add mod modCrop">
          <ac:chgData name="Daniel Jackson" userId="S::daniel.jackson_jcb.com#ext#@powersystemsresearch.onmicrosoft.com::b3a3b2de-9340-4727-a671-7d7a77aeba3e" providerId="AD" clId="Web-{A6CBCE32-A710-460A-A859-32F78BAE4BE8}" dt="2020-11-24T10:27:14.895" v="23" actId="14100"/>
          <ac:picMkLst>
            <pc:docMk/>
            <pc:sldMk cId="1935085087" sldId="296"/>
            <ac:picMk id="53" creationId="{DE5E56C5-B9AD-43DE-88E2-11B471D72AA0}"/>
          </ac:picMkLst>
        </pc:picChg>
      </pc:sldChg>
    </pc:docChg>
  </pc:docChgLst>
  <pc:docChgLst>
    <pc:chgData name="Emiliano Marzoli" userId="9e05b658-857e-4c55-a24b-e414cbd7398c" providerId="ADAL" clId="{3FF1FC5B-57CD-49BC-A394-98B275912F6C}"/>
    <pc:docChg chg="custSel addSld delSld modSld sldOrd modMainMaster">
      <pc:chgData name="Emiliano Marzoli" userId="9e05b658-857e-4c55-a24b-e414cbd7398c" providerId="ADAL" clId="{3FF1FC5B-57CD-49BC-A394-98B275912F6C}" dt="2020-11-27T14:10:25.604" v="411" actId="14100"/>
      <pc:docMkLst>
        <pc:docMk/>
      </pc:docMkLst>
      <pc:sldChg chg="modSp ord">
        <pc:chgData name="Emiliano Marzoli" userId="9e05b658-857e-4c55-a24b-e414cbd7398c" providerId="ADAL" clId="{3FF1FC5B-57CD-49BC-A394-98B275912F6C}" dt="2020-11-27T13:55:40.560" v="318" actId="1076"/>
        <pc:sldMkLst>
          <pc:docMk/>
          <pc:sldMk cId="2051240606" sldId="259"/>
        </pc:sldMkLst>
        <pc:spChg chg="mod">
          <ac:chgData name="Emiliano Marzoli" userId="9e05b658-857e-4c55-a24b-e414cbd7398c" providerId="ADAL" clId="{3FF1FC5B-57CD-49BC-A394-98B275912F6C}" dt="2020-11-27T13:55:40.560" v="318" actId="1076"/>
          <ac:spMkLst>
            <pc:docMk/>
            <pc:sldMk cId="2051240606" sldId="259"/>
            <ac:spMk id="12" creationId="{4E3A58FD-0C41-42BD-926D-B706F17CA279}"/>
          </ac:spMkLst>
        </pc:spChg>
        <pc:picChg chg="mod">
          <ac:chgData name="Emiliano Marzoli" userId="9e05b658-857e-4c55-a24b-e414cbd7398c" providerId="ADAL" clId="{3FF1FC5B-57CD-49BC-A394-98B275912F6C}" dt="2020-11-27T13:55:35.736" v="317" actId="1076"/>
          <ac:picMkLst>
            <pc:docMk/>
            <pc:sldMk cId="2051240606" sldId="259"/>
            <ac:picMk id="10" creationId="{A3488EAA-2566-4778-BD4A-896081DB5E89}"/>
          </ac:picMkLst>
        </pc:picChg>
      </pc:sldChg>
      <pc:sldChg chg="modSp">
        <pc:chgData name="Emiliano Marzoli" userId="9e05b658-857e-4c55-a24b-e414cbd7398c" providerId="ADAL" clId="{3FF1FC5B-57CD-49BC-A394-98B275912F6C}" dt="2020-11-27T14:03:10.206" v="410" actId="14100"/>
        <pc:sldMkLst>
          <pc:docMk/>
          <pc:sldMk cId="959330057" sldId="272"/>
        </pc:sldMkLst>
        <pc:spChg chg="mod">
          <ac:chgData name="Emiliano Marzoli" userId="9e05b658-857e-4c55-a24b-e414cbd7398c" providerId="ADAL" clId="{3FF1FC5B-57CD-49BC-A394-98B275912F6C}" dt="2020-11-27T14:03:10.206" v="410" actId="14100"/>
          <ac:spMkLst>
            <pc:docMk/>
            <pc:sldMk cId="959330057" sldId="272"/>
            <ac:spMk id="7" creationId="{EDB40BB1-C60A-9547-9246-5953FF266B46}"/>
          </ac:spMkLst>
        </pc:spChg>
      </pc:sldChg>
      <pc:sldChg chg="ord">
        <pc:chgData name="Emiliano Marzoli" userId="9e05b658-857e-4c55-a24b-e414cbd7398c" providerId="ADAL" clId="{3FF1FC5B-57CD-49BC-A394-98B275912F6C}" dt="2020-11-27T11:31:34.360" v="37"/>
        <pc:sldMkLst>
          <pc:docMk/>
          <pc:sldMk cId="635637547" sldId="279"/>
        </pc:sldMkLst>
      </pc:sldChg>
      <pc:sldChg chg="modSp">
        <pc:chgData name="Emiliano Marzoli" userId="9e05b658-857e-4c55-a24b-e414cbd7398c" providerId="ADAL" clId="{3FF1FC5B-57CD-49BC-A394-98B275912F6C}" dt="2020-11-27T14:10:25.604" v="411" actId="14100"/>
        <pc:sldMkLst>
          <pc:docMk/>
          <pc:sldMk cId="3099418756" sldId="293"/>
        </pc:sldMkLst>
        <pc:spChg chg="mod">
          <ac:chgData name="Emiliano Marzoli" userId="9e05b658-857e-4c55-a24b-e414cbd7398c" providerId="ADAL" clId="{3FF1FC5B-57CD-49BC-A394-98B275912F6C}" dt="2020-11-27T14:10:25.604" v="411" actId="14100"/>
          <ac:spMkLst>
            <pc:docMk/>
            <pc:sldMk cId="3099418756" sldId="293"/>
            <ac:spMk id="2" creationId="{2CE51491-0446-4AC5-A8D4-01FC343642A1}"/>
          </ac:spMkLst>
        </pc:spChg>
      </pc:sldChg>
      <pc:sldChg chg="addSp delSp modSp modAnim">
        <pc:chgData name="Emiliano Marzoli" userId="9e05b658-857e-4c55-a24b-e414cbd7398c" providerId="ADAL" clId="{3FF1FC5B-57CD-49BC-A394-98B275912F6C}" dt="2020-11-27T13:46:13.643" v="287" actId="1076"/>
        <pc:sldMkLst>
          <pc:docMk/>
          <pc:sldMk cId="2554761513" sldId="294"/>
        </pc:sldMkLst>
        <pc:spChg chg="add mod">
          <ac:chgData name="Emiliano Marzoli" userId="9e05b658-857e-4c55-a24b-e414cbd7398c" providerId="ADAL" clId="{3FF1FC5B-57CD-49BC-A394-98B275912F6C}" dt="2020-11-27T10:07:21.870" v="35" actId="20577"/>
          <ac:spMkLst>
            <pc:docMk/>
            <pc:sldMk cId="2554761513" sldId="294"/>
            <ac:spMk id="2" creationId="{750C08C6-71E0-426E-89F7-82774BCB54BE}"/>
          </ac:spMkLst>
        </pc:spChg>
        <pc:spChg chg="add mod">
          <ac:chgData name="Emiliano Marzoli" userId="9e05b658-857e-4c55-a24b-e414cbd7398c" providerId="ADAL" clId="{3FF1FC5B-57CD-49BC-A394-98B275912F6C}" dt="2020-11-27T13:46:13.643" v="287" actId="1076"/>
          <ac:spMkLst>
            <pc:docMk/>
            <pc:sldMk cId="2554761513" sldId="294"/>
            <ac:spMk id="3" creationId="{9440BE30-2EF1-49E3-A931-6919B69DE911}"/>
          </ac:spMkLst>
        </pc:spChg>
        <pc:picChg chg="del">
          <ac:chgData name="Emiliano Marzoli" userId="9e05b658-857e-4c55-a24b-e414cbd7398c" providerId="ADAL" clId="{3FF1FC5B-57CD-49BC-A394-98B275912F6C}" dt="2020-11-27T10:04:11.399" v="3" actId="478"/>
          <ac:picMkLst>
            <pc:docMk/>
            <pc:sldMk cId="2554761513" sldId="294"/>
            <ac:picMk id="8" creationId="{5D0146DE-2DEE-4D29-B34D-F5C2829D4469}"/>
          </ac:picMkLst>
        </pc:picChg>
        <pc:picChg chg="add mod">
          <ac:chgData name="Emiliano Marzoli" userId="9e05b658-857e-4c55-a24b-e414cbd7398c" providerId="ADAL" clId="{3FF1FC5B-57CD-49BC-A394-98B275912F6C}" dt="2020-11-27T10:05:48.593" v="17" actId="1076"/>
          <ac:picMkLst>
            <pc:docMk/>
            <pc:sldMk cId="2554761513" sldId="294"/>
            <ac:picMk id="9" creationId="{FA7B1D44-AFF2-40B4-AD83-4EBA4420E857}"/>
          </ac:picMkLst>
        </pc:picChg>
        <pc:picChg chg="add mod">
          <ac:chgData name="Emiliano Marzoli" userId="9e05b658-857e-4c55-a24b-e414cbd7398c" providerId="ADAL" clId="{3FF1FC5B-57CD-49BC-A394-98B275912F6C}" dt="2020-11-27T10:05:40.354" v="16" actId="1076"/>
          <ac:picMkLst>
            <pc:docMk/>
            <pc:sldMk cId="2554761513" sldId="294"/>
            <ac:picMk id="10" creationId="{5647A2C9-0CAF-414D-96E9-49292DE2AB9C}"/>
          </ac:picMkLst>
        </pc:picChg>
        <pc:picChg chg="del">
          <ac:chgData name="Emiliano Marzoli" userId="9e05b658-857e-4c55-a24b-e414cbd7398c" providerId="ADAL" clId="{3FF1FC5B-57CD-49BC-A394-98B275912F6C}" dt="2020-11-27T10:04:09.071" v="1" actId="478"/>
          <ac:picMkLst>
            <pc:docMk/>
            <pc:sldMk cId="2554761513" sldId="294"/>
            <ac:picMk id="1026" creationId="{E557838F-87F9-44AA-AC5C-DB4BA5CC51DE}"/>
          </ac:picMkLst>
        </pc:picChg>
        <pc:picChg chg="del">
          <ac:chgData name="Emiliano Marzoli" userId="9e05b658-857e-4c55-a24b-e414cbd7398c" providerId="ADAL" clId="{3FF1FC5B-57CD-49BC-A394-98B275912F6C}" dt="2020-11-27T10:04:12.744" v="5" actId="478"/>
          <ac:picMkLst>
            <pc:docMk/>
            <pc:sldMk cId="2554761513" sldId="294"/>
            <ac:picMk id="1028" creationId="{3FA552E2-123B-4DEE-82CF-276F57020558}"/>
          </ac:picMkLst>
        </pc:picChg>
        <pc:picChg chg="del">
          <ac:chgData name="Emiliano Marzoli" userId="9e05b658-857e-4c55-a24b-e414cbd7398c" providerId="ADAL" clId="{3FF1FC5B-57CD-49BC-A394-98B275912F6C}" dt="2020-11-27T10:04:12.051" v="4" actId="478"/>
          <ac:picMkLst>
            <pc:docMk/>
            <pc:sldMk cId="2554761513" sldId="294"/>
            <ac:picMk id="1032" creationId="{9FAAF58A-DF02-4452-B169-7E152DDC520A}"/>
          </ac:picMkLst>
        </pc:picChg>
        <pc:picChg chg="del">
          <ac:chgData name="Emiliano Marzoli" userId="9e05b658-857e-4c55-a24b-e414cbd7398c" providerId="ADAL" clId="{3FF1FC5B-57CD-49BC-A394-98B275912F6C}" dt="2020-11-27T10:04:10.443" v="2" actId="478"/>
          <ac:picMkLst>
            <pc:docMk/>
            <pc:sldMk cId="2554761513" sldId="294"/>
            <ac:picMk id="1034" creationId="{C75F7B7B-C826-417C-B397-5AC140C5260E}"/>
          </ac:picMkLst>
        </pc:picChg>
      </pc:sldChg>
      <pc:sldChg chg="del">
        <pc:chgData name="Emiliano Marzoli" userId="9e05b658-857e-4c55-a24b-e414cbd7398c" providerId="ADAL" clId="{3FF1FC5B-57CD-49BC-A394-98B275912F6C}" dt="2020-11-27T13:37:38.148" v="266" actId="2696"/>
        <pc:sldMkLst>
          <pc:docMk/>
          <pc:sldMk cId="1935085087" sldId="296"/>
        </pc:sldMkLst>
      </pc:sldChg>
      <pc:sldChg chg="modSp">
        <pc:chgData name="Emiliano Marzoli" userId="9e05b658-857e-4c55-a24b-e414cbd7398c" providerId="ADAL" clId="{3FF1FC5B-57CD-49BC-A394-98B275912F6C}" dt="2020-11-27T13:59:45.930" v="400" actId="20577"/>
        <pc:sldMkLst>
          <pc:docMk/>
          <pc:sldMk cId="452345199" sldId="310"/>
        </pc:sldMkLst>
        <pc:spChg chg="mod">
          <ac:chgData name="Emiliano Marzoli" userId="9e05b658-857e-4c55-a24b-e414cbd7398c" providerId="ADAL" clId="{3FF1FC5B-57CD-49BC-A394-98B275912F6C}" dt="2020-11-27T13:59:45.930" v="400" actId="20577"/>
          <ac:spMkLst>
            <pc:docMk/>
            <pc:sldMk cId="452345199" sldId="310"/>
            <ac:spMk id="17" creationId="{C748671F-CF04-2741-94CF-D033AF364356}"/>
          </ac:spMkLst>
        </pc:spChg>
      </pc:sldChg>
      <pc:sldChg chg="modSp">
        <pc:chgData name="Emiliano Marzoli" userId="9e05b658-857e-4c55-a24b-e414cbd7398c" providerId="ADAL" clId="{3FF1FC5B-57CD-49BC-A394-98B275912F6C}" dt="2020-11-27T14:02:55.384" v="409" actId="14100"/>
        <pc:sldMkLst>
          <pc:docMk/>
          <pc:sldMk cId="3770458566" sldId="317"/>
        </pc:sldMkLst>
        <pc:spChg chg="mod">
          <ac:chgData name="Emiliano Marzoli" userId="9e05b658-857e-4c55-a24b-e414cbd7398c" providerId="ADAL" clId="{3FF1FC5B-57CD-49BC-A394-98B275912F6C}" dt="2020-11-27T14:02:55.384" v="409" actId="14100"/>
          <ac:spMkLst>
            <pc:docMk/>
            <pc:sldMk cId="3770458566" sldId="317"/>
            <ac:spMk id="7" creationId="{EDB40BB1-C60A-9547-9246-5953FF266B46}"/>
          </ac:spMkLst>
        </pc:spChg>
      </pc:sldChg>
      <pc:sldChg chg="add">
        <pc:chgData name="Emiliano Marzoli" userId="9e05b658-857e-4c55-a24b-e414cbd7398c" providerId="ADAL" clId="{3FF1FC5B-57CD-49BC-A394-98B275912F6C}" dt="2020-11-27T10:04:02.985" v="0"/>
        <pc:sldMkLst>
          <pc:docMk/>
          <pc:sldMk cId="1598803244" sldId="319"/>
        </pc:sldMkLst>
      </pc:sldChg>
      <pc:sldChg chg="addSp delSp modSp add">
        <pc:chgData name="Emiliano Marzoli" userId="9e05b658-857e-4c55-a24b-e414cbd7398c" providerId="ADAL" clId="{3FF1FC5B-57CD-49BC-A394-98B275912F6C}" dt="2020-11-27T13:37:46.515" v="267" actId="1076"/>
        <pc:sldMkLst>
          <pc:docMk/>
          <pc:sldMk cId="3742175807" sldId="320"/>
        </pc:sldMkLst>
        <pc:spChg chg="add mod">
          <ac:chgData name="Emiliano Marzoli" userId="9e05b658-857e-4c55-a24b-e414cbd7398c" providerId="ADAL" clId="{3FF1FC5B-57CD-49BC-A394-98B275912F6C}" dt="2020-11-27T13:37:46.515" v="267" actId="1076"/>
          <ac:spMkLst>
            <pc:docMk/>
            <pc:sldMk cId="3742175807" sldId="320"/>
            <ac:spMk id="2" creationId="{E53C3C2C-A049-447D-9BA4-E2C466B823BC}"/>
          </ac:spMkLst>
        </pc:spChg>
        <pc:spChg chg="mod">
          <ac:chgData name="Emiliano Marzoli" userId="9e05b658-857e-4c55-a24b-e414cbd7398c" providerId="ADAL" clId="{3FF1FC5B-57CD-49BC-A394-98B275912F6C}" dt="2020-11-27T13:27:00.375" v="50" actId="20577"/>
          <ac:spMkLst>
            <pc:docMk/>
            <pc:sldMk cId="3742175807" sldId="320"/>
            <ac:spMk id="20" creationId="{AD459A6B-1C99-444C-A8C6-75A44A3D4F20}"/>
          </ac:spMkLst>
        </pc:spChg>
        <pc:picChg chg="del">
          <ac:chgData name="Emiliano Marzoli" userId="9e05b658-857e-4c55-a24b-e414cbd7398c" providerId="ADAL" clId="{3FF1FC5B-57CD-49BC-A394-98B275912F6C}" dt="2020-11-27T13:24:21.572" v="42" actId="478"/>
          <ac:picMkLst>
            <pc:docMk/>
            <pc:sldMk cId="3742175807" sldId="320"/>
            <ac:picMk id="8" creationId="{5D0146DE-2DEE-4D29-B34D-F5C2829D4469}"/>
          </ac:picMkLst>
        </pc:picChg>
        <pc:picChg chg="del">
          <ac:chgData name="Emiliano Marzoli" userId="9e05b658-857e-4c55-a24b-e414cbd7398c" providerId="ADAL" clId="{3FF1FC5B-57CD-49BC-A394-98B275912F6C}" dt="2020-11-27T13:24:19.314" v="39" actId="478"/>
          <ac:picMkLst>
            <pc:docMk/>
            <pc:sldMk cId="3742175807" sldId="320"/>
            <ac:picMk id="1026" creationId="{E557838F-87F9-44AA-AC5C-DB4BA5CC51DE}"/>
          </ac:picMkLst>
        </pc:picChg>
        <pc:picChg chg="del">
          <ac:chgData name="Emiliano Marzoli" userId="9e05b658-857e-4c55-a24b-e414cbd7398c" providerId="ADAL" clId="{3FF1FC5B-57CD-49BC-A394-98B275912F6C}" dt="2020-11-27T13:24:22.604" v="43" actId="478"/>
          <ac:picMkLst>
            <pc:docMk/>
            <pc:sldMk cId="3742175807" sldId="320"/>
            <ac:picMk id="1028" creationId="{3FA552E2-123B-4DEE-82CF-276F57020558}"/>
          </ac:picMkLst>
        </pc:picChg>
        <pc:picChg chg="del">
          <ac:chgData name="Emiliano Marzoli" userId="9e05b658-857e-4c55-a24b-e414cbd7398c" providerId="ADAL" clId="{3FF1FC5B-57CD-49BC-A394-98B275912F6C}" dt="2020-11-27T13:24:20.687" v="41" actId="478"/>
          <ac:picMkLst>
            <pc:docMk/>
            <pc:sldMk cId="3742175807" sldId="320"/>
            <ac:picMk id="1032" creationId="{9FAAF58A-DF02-4452-B169-7E152DDC520A}"/>
          </ac:picMkLst>
        </pc:picChg>
        <pc:picChg chg="del">
          <ac:chgData name="Emiliano Marzoli" userId="9e05b658-857e-4c55-a24b-e414cbd7398c" providerId="ADAL" clId="{3FF1FC5B-57CD-49BC-A394-98B275912F6C}" dt="2020-11-27T13:24:20.086" v="40" actId="478"/>
          <ac:picMkLst>
            <pc:docMk/>
            <pc:sldMk cId="3742175807" sldId="320"/>
            <ac:picMk id="1034" creationId="{C75F7B7B-C826-417C-B397-5AC140C5260E}"/>
          </ac:picMkLst>
        </pc:picChg>
      </pc:sldChg>
      <pc:sldMasterChg chg="modSldLayout">
        <pc:chgData name="Emiliano Marzoli" userId="9e05b658-857e-4c55-a24b-e414cbd7398c" providerId="ADAL" clId="{3FF1FC5B-57CD-49BC-A394-98B275912F6C}" dt="2020-11-27T14:01:17.143" v="408" actId="207"/>
        <pc:sldMasterMkLst>
          <pc:docMk/>
          <pc:sldMasterMk cId="1851614702" sldId="2147483662"/>
        </pc:sldMasterMkLst>
        <pc:sldLayoutChg chg="modSp">
          <pc:chgData name="Emiliano Marzoli" userId="9e05b658-857e-4c55-a24b-e414cbd7398c" providerId="ADAL" clId="{3FF1FC5B-57CD-49BC-A394-98B275912F6C}" dt="2020-11-27T13:57:51.311" v="342" actId="20577"/>
          <pc:sldLayoutMkLst>
            <pc:docMk/>
            <pc:sldMasterMk cId="1851614702" sldId="2147483662"/>
            <pc:sldLayoutMk cId="1394531394" sldId="2147483680"/>
          </pc:sldLayoutMkLst>
          <pc:spChg chg="mod">
            <ac:chgData name="Emiliano Marzoli" userId="9e05b658-857e-4c55-a24b-e414cbd7398c" providerId="ADAL" clId="{3FF1FC5B-57CD-49BC-A394-98B275912F6C}" dt="2020-11-27T13:56:48.907" v="323" actId="20577"/>
            <ac:spMkLst>
              <pc:docMk/>
              <pc:sldMasterMk cId="1851614702" sldId="2147483662"/>
              <pc:sldLayoutMk cId="1394531394" sldId="2147483680"/>
              <ac:spMk id="19" creationId="{030C0F79-8EBD-1249-89AE-D86D19C81398}"/>
            </ac:spMkLst>
          </pc:spChg>
          <pc:spChg chg="mod">
            <ac:chgData name="Emiliano Marzoli" userId="9e05b658-857e-4c55-a24b-e414cbd7398c" providerId="ADAL" clId="{3FF1FC5B-57CD-49BC-A394-98B275912F6C}" dt="2020-11-27T13:57:34.638" v="338" actId="20577"/>
            <ac:spMkLst>
              <pc:docMk/>
              <pc:sldMasterMk cId="1851614702" sldId="2147483662"/>
              <pc:sldLayoutMk cId="1394531394" sldId="2147483680"/>
              <ac:spMk id="20" creationId="{ED6F361F-450D-E64A-B34B-D4A42A4CC7CE}"/>
            </ac:spMkLst>
          </pc:spChg>
          <pc:spChg chg="mod">
            <ac:chgData name="Emiliano Marzoli" userId="9e05b658-857e-4c55-a24b-e414cbd7398c" providerId="ADAL" clId="{3FF1FC5B-57CD-49BC-A394-98B275912F6C}" dt="2020-11-27T13:57:41.192" v="339" actId="1076"/>
            <ac:spMkLst>
              <pc:docMk/>
              <pc:sldMasterMk cId="1851614702" sldId="2147483662"/>
              <pc:sldLayoutMk cId="1394531394" sldId="2147483680"/>
              <ac:spMk id="29" creationId="{232055B9-8A0D-7248-BBD9-EB869C474311}"/>
            </ac:spMkLst>
          </pc:spChg>
          <pc:spChg chg="mod">
            <ac:chgData name="Emiliano Marzoli" userId="9e05b658-857e-4c55-a24b-e414cbd7398c" providerId="ADAL" clId="{3FF1FC5B-57CD-49BC-A394-98B275912F6C}" dt="2020-11-27T13:57:51.311" v="342" actId="20577"/>
            <ac:spMkLst>
              <pc:docMk/>
              <pc:sldMasterMk cId="1851614702" sldId="2147483662"/>
              <pc:sldLayoutMk cId="1394531394" sldId="2147483680"/>
              <ac:spMk id="30" creationId="{1664D20A-F83D-F74A-935C-E08D63DCC6AC}"/>
            </ac:spMkLst>
          </pc:spChg>
        </pc:sldLayoutChg>
        <pc:sldLayoutChg chg="modSp">
          <pc:chgData name="Emiliano Marzoli" userId="9e05b658-857e-4c55-a24b-e414cbd7398c" providerId="ADAL" clId="{3FF1FC5B-57CD-49BC-A394-98B275912F6C}" dt="2020-11-27T13:59:17.849" v="378" actId="20577"/>
          <pc:sldLayoutMkLst>
            <pc:docMk/>
            <pc:sldMasterMk cId="1851614702" sldId="2147483662"/>
            <pc:sldLayoutMk cId="3957839542" sldId="2147483684"/>
          </pc:sldLayoutMkLst>
          <pc:spChg chg="mod">
            <ac:chgData name="Emiliano Marzoli" userId="9e05b658-857e-4c55-a24b-e414cbd7398c" providerId="ADAL" clId="{3FF1FC5B-57CD-49BC-A394-98B275912F6C}" dt="2020-11-27T13:59:13.726" v="375" actId="20577"/>
            <ac:spMkLst>
              <pc:docMk/>
              <pc:sldMasterMk cId="1851614702" sldId="2147483662"/>
              <pc:sldLayoutMk cId="3957839542" sldId="2147483684"/>
              <ac:spMk id="15" creationId="{A5765E5D-8FE0-4B4E-83AB-01C006C8111D}"/>
            </ac:spMkLst>
          </pc:spChg>
          <pc:spChg chg="mod">
            <ac:chgData name="Emiliano Marzoli" userId="9e05b658-857e-4c55-a24b-e414cbd7398c" providerId="ADAL" clId="{3FF1FC5B-57CD-49BC-A394-98B275912F6C}" dt="2020-11-27T13:59:17.849" v="378" actId="20577"/>
            <ac:spMkLst>
              <pc:docMk/>
              <pc:sldMasterMk cId="1851614702" sldId="2147483662"/>
              <pc:sldLayoutMk cId="3957839542" sldId="2147483684"/>
              <ac:spMk id="24" creationId="{6ED5D6A9-47CA-7C41-9083-C8094BBF4BC0}"/>
            </ac:spMkLst>
          </pc:spChg>
        </pc:sldLayoutChg>
        <pc:sldLayoutChg chg="modSp">
          <pc:chgData name="Emiliano Marzoli" userId="9e05b658-857e-4c55-a24b-e414cbd7398c" providerId="ADAL" clId="{3FF1FC5B-57CD-49BC-A394-98B275912F6C}" dt="2020-11-27T13:58:42.687" v="353" actId="20577"/>
          <pc:sldLayoutMkLst>
            <pc:docMk/>
            <pc:sldMasterMk cId="1851614702" sldId="2147483662"/>
            <pc:sldLayoutMk cId="3491486601" sldId="2147483704"/>
          </pc:sldLayoutMkLst>
          <pc:spChg chg="mod">
            <ac:chgData name="Emiliano Marzoli" userId="9e05b658-857e-4c55-a24b-e414cbd7398c" providerId="ADAL" clId="{3FF1FC5B-57CD-49BC-A394-98B275912F6C}" dt="2020-11-27T13:56:55.959" v="328" actId="20577"/>
            <ac:spMkLst>
              <pc:docMk/>
              <pc:sldMasterMk cId="1851614702" sldId="2147483662"/>
              <pc:sldLayoutMk cId="3491486601" sldId="2147483704"/>
              <ac:spMk id="21" creationId="{01CCCA3B-93A9-5249-9C34-0B269AD50867}"/>
            </ac:spMkLst>
          </pc:spChg>
          <pc:spChg chg="mod">
            <ac:chgData name="Emiliano Marzoli" userId="9e05b658-857e-4c55-a24b-e414cbd7398c" providerId="ADAL" clId="{3FF1FC5B-57CD-49BC-A394-98B275912F6C}" dt="2020-11-27T13:58:37.780" v="350" actId="20577"/>
            <ac:spMkLst>
              <pc:docMk/>
              <pc:sldMasterMk cId="1851614702" sldId="2147483662"/>
              <pc:sldLayoutMk cId="3491486601" sldId="2147483704"/>
              <ac:spMk id="22" creationId="{9A931D67-200F-0C46-B3A4-839EAFB0EF15}"/>
            </ac:spMkLst>
          </pc:spChg>
          <pc:spChg chg="mod">
            <ac:chgData name="Emiliano Marzoli" userId="9e05b658-857e-4c55-a24b-e414cbd7398c" providerId="ADAL" clId="{3FF1FC5B-57CD-49BC-A394-98B275912F6C}" dt="2020-11-27T13:58:42.687" v="353" actId="20577"/>
            <ac:spMkLst>
              <pc:docMk/>
              <pc:sldMasterMk cId="1851614702" sldId="2147483662"/>
              <pc:sldLayoutMk cId="3491486601" sldId="2147483704"/>
              <ac:spMk id="25" creationId="{24367D84-1CA7-864E-882D-6F9899F277AC}"/>
            </ac:spMkLst>
          </pc:spChg>
        </pc:sldLayoutChg>
        <pc:sldLayoutChg chg="modSp">
          <pc:chgData name="Emiliano Marzoli" userId="9e05b658-857e-4c55-a24b-e414cbd7398c" providerId="ADAL" clId="{3FF1FC5B-57CD-49BC-A394-98B275912F6C}" dt="2020-11-27T13:59:04.454" v="367" actId="20577"/>
          <pc:sldLayoutMkLst>
            <pc:docMk/>
            <pc:sldMasterMk cId="1851614702" sldId="2147483662"/>
            <pc:sldLayoutMk cId="3331359488" sldId="2147483705"/>
          </pc:sldLayoutMkLst>
          <pc:spChg chg="mod">
            <ac:chgData name="Emiliano Marzoli" userId="9e05b658-857e-4c55-a24b-e414cbd7398c" providerId="ADAL" clId="{3FF1FC5B-57CD-49BC-A394-98B275912F6C}" dt="2020-11-27T13:58:59.297" v="364" actId="1076"/>
            <ac:spMkLst>
              <pc:docMk/>
              <pc:sldMasterMk cId="1851614702" sldId="2147483662"/>
              <pc:sldLayoutMk cId="3331359488" sldId="2147483705"/>
              <ac:spMk id="11" creationId="{11829C75-83CC-46D4-9287-B57FB5380B4B}"/>
            </ac:spMkLst>
          </pc:spChg>
          <pc:spChg chg="mod">
            <ac:chgData name="Emiliano Marzoli" userId="9e05b658-857e-4c55-a24b-e414cbd7398c" providerId="ADAL" clId="{3FF1FC5B-57CD-49BC-A394-98B275912F6C}" dt="2020-11-27T13:58:59.297" v="364" actId="1076"/>
            <ac:spMkLst>
              <pc:docMk/>
              <pc:sldMasterMk cId="1851614702" sldId="2147483662"/>
              <pc:sldLayoutMk cId="3331359488" sldId="2147483705"/>
              <ac:spMk id="14" creationId="{14895419-65CE-4FF2-B8D8-08045ADBD63D}"/>
            </ac:spMkLst>
          </pc:spChg>
          <pc:spChg chg="mod">
            <ac:chgData name="Emiliano Marzoli" userId="9e05b658-857e-4c55-a24b-e414cbd7398c" providerId="ADAL" clId="{3FF1FC5B-57CD-49BC-A394-98B275912F6C}" dt="2020-11-27T13:58:53.233" v="363" actId="20577"/>
            <ac:spMkLst>
              <pc:docMk/>
              <pc:sldMasterMk cId="1851614702" sldId="2147483662"/>
              <pc:sldLayoutMk cId="3331359488" sldId="2147483705"/>
              <ac:spMk id="22" creationId="{9A931D67-200F-0C46-B3A4-839EAFB0EF15}"/>
            </ac:spMkLst>
          </pc:spChg>
          <pc:spChg chg="mod">
            <ac:chgData name="Emiliano Marzoli" userId="9e05b658-857e-4c55-a24b-e414cbd7398c" providerId="ADAL" clId="{3FF1FC5B-57CD-49BC-A394-98B275912F6C}" dt="2020-11-27T13:59:04.454" v="367" actId="20577"/>
            <ac:spMkLst>
              <pc:docMk/>
              <pc:sldMasterMk cId="1851614702" sldId="2147483662"/>
              <pc:sldLayoutMk cId="3331359488" sldId="2147483705"/>
              <ac:spMk id="25" creationId="{24367D84-1CA7-864E-882D-6F9899F277AC}"/>
            </ac:spMkLst>
          </pc:spChg>
        </pc:sldLayoutChg>
        <pc:sldLayoutChg chg="addSp delSp modSp delAnim modAnim">
          <pc:chgData name="Emiliano Marzoli" userId="9e05b658-857e-4c55-a24b-e414cbd7398c" providerId="ADAL" clId="{3FF1FC5B-57CD-49BC-A394-98B275912F6C}" dt="2020-11-27T14:01:17.143" v="408" actId="207"/>
          <pc:sldLayoutMkLst>
            <pc:docMk/>
            <pc:sldMasterMk cId="1851614702" sldId="2147483662"/>
            <pc:sldLayoutMk cId="1545243914" sldId="2147483708"/>
          </pc:sldLayoutMkLst>
          <pc:spChg chg="add mod ord">
            <ac:chgData name="Emiliano Marzoli" userId="9e05b658-857e-4c55-a24b-e414cbd7398c" providerId="ADAL" clId="{3FF1FC5B-57CD-49BC-A394-98B275912F6C}" dt="2020-11-27T14:01:10.959" v="407" actId="167"/>
            <ac:spMkLst>
              <pc:docMk/>
              <pc:sldMasterMk cId="1851614702" sldId="2147483662"/>
              <pc:sldLayoutMk cId="1545243914" sldId="2147483708"/>
              <ac:spMk id="14" creationId="{039A6D14-F944-4808-A75B-51F08C5CA2CD}"/>
            </ac:spMkLst>
          </pc:spChg>
          <pc:spChg chg="del">
            <ac:chgData name="Emiliano Marzoli" userId="9e05b658-857e-4c55-a24b-e414cbd7398c" providerId="ADAL" clId="{3FF1FC5B-57CD-49BC-A394-98B275912F6C}" dt="2020-11-27T14:01:07.093" v="406" actId="478"/>
            <ac:spMkLst>
              <pc:docMk/>
              <pc:sldMasterMk cId="1851614702" sldId="2147483662"/>
              <pc:sldLayoutMk cId="1545243914" sldId="2147483708"/>
              <ac:spMk id="15" creationId="{85B92FFB-C74E-4D39-8CFE-45712D29C7C5}"/>
            </ac:spMkLst>
          </pc:spChg>
          <pc:spChg chg="mod">
            <ac:chgData name="Emiliano Marzoli" userId="9e05b658-857e-4c55-a24b-e414cbd7398c" providerId="ADAL" clId="{3FF1FC5B-57CD-49BC-A394-98B275912F6C}" dt="2020-11-27T14:01:17.143" v="408" actId="207"/>
            <ac:spMkLst>
              <pc:docMk/>
              <pc:sldMasterMk cId="1851614702" sldId="2147483662"/>
              <pc:sldLayoutMk cId="1545243914" sldId="2147483708"/>
              <ac:spMk id="22" creationId="{9A931D67-200F-0C46-B3A4-839EAFB0EF15}"/>
            </ac:spMkLst>
          </pc:spChg>
          <pc:spChg chg="mod">
            <ac:chgData name="Emiliano Marzoli" userId="9e05b658-857e-4c55-a24b-e414cbd7398c" providerId="ADAL" clId="{3FF1FC5B-57CD-49BC-A394-98B275912F6C}" dt="2020-11-27T14:01:05.176" v="405" actId="207"/>
            <ac:spMkLst>
              <pc:docMk/>
              <pc:sldMasterMk cId="1851614702" sldId="2147483662"/>
              <pc:sldLayoutMk cId="1545243914" sldId="2147483708"/>
              <ac:spMk id="23" creationId="{0615E589-B6FF-8E44-B941-2816014EDDD9}"/>
            </ac:spMkLst>
          </pc:spChg>
        </pc:sldLayoutChg>
      </pc:sldMasterChg>
    </pc:docChg>
  </pc:docChgLst>
  <pc:docChgLst>
    <pc:chgData name="Emiliano Marzoli" userId="9e05b658-857e-4c55-a24b-e414cbd7398c" providerId="ADAL" clId="{2CCCDDC7-7235-448B-AB15-301D062AA452}"/>
    <pc:docChg chg="undo custSel addSld delSld modSld modMainMaster">
      <pc:chgData name="Emiliano Marzoli" userId="9e05b658-857e-4c55-a24b-e414cbd7398c" providerId="ADAL" clId="{2CCCDDC7-7235-448B-AB15-301D062AA452}" dt="2020-11-30T14:47:54.983" v="138"/>
      <pc:docMkLst>
        <pc:docMk/>
      </pc:docMkLst>
      <pc:sldChg chg="modAnim">
        <pc:chgData name="Emiliano Marzoli" userId="9e05b658-857e-4c55-a24b-e414cbd7398c" providerId="ADAL" clId="{2CCCDDC7-7235-448B-AB15-301D062AA452}" dt="2020-11-30T09:13:56.504" v="102"/>
        <pc:sldMkLst>
          <pc:docMk/>
          <pc:sldMk cId="2051240606" sldId="259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959330057" sldId="272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471902119" sldId="273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876780730" sldId="274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1724624001" sldId="275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2513360457" sldId="276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3853426827" sldId="277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2304495853" sldId="278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635637547" sldId="279"/>
        </pc:sldMkLst>
      </pc:sldChg>
      <pc:sldChg chg="modSp add mod modClrScheme modAnim chgLayout">
        <pc:chgData name="Emiliano Marzoli" userId="9e05b658-857e-4c55-a24b-e414cbd7398c" providerId="ADAL" clId="{2CCCDDC7-7235-448B-AB15-301D062AA452}" dt="2020-11-30T09:12:06.432" v="88" actId="1076"/>
        <pc:sldMkLst>
          <pc:docMk/>
          <pc:sldMk cId="3638559558" sldId="280"/>
        </pc:sldMkLst>
        <pc:spChg chg="mod">
          <ac:chgData name="Emiliano Marzoli" userId="9e05b658-857e-4c55-a24b-e414cbd7398c" providerId="ADAL" clId="{2CCCDDC7-7235-448B-AB15-301D062AA452}" dt="2020-11-30T09:12:06.432" v="88" actId="1076"/>
          <ac:spMkLst>
            <pc:docMk/>
            <pc:sldMk cId="3638559558" sldId="280"/>
            <ac:spMk id="3" creationId="{30C94022-0CB0-4A87-A28B-04C841E41C20}"/>
          </ac:spMkLst>
        </pc:spChg>
        <pc:spChg chg="mod ord">
          <ac:chgData name="Emiliano Marzoli" userId="9e05b658-857e-4c55-a24b-e414cbd7398c" providerId="ADAL" clId="{2CCCDDC7-7235-448B-AB15-301D062AA452}" dt="2020-11-30T08:12:42.807" v="12" actId="14100"/>
          <ac:spMkLst>
            <pc:docMk/>
            <pc:sldMk cId="3638559558" sldId="280"/>
            <ac:spMk id="7" creationId="{EDB40BB1-C60A-9547-9246-5953FF266B46}"/>
          </ac:spMkLst>
        </pc:spChg>
        <pc:spChg chg="mod">
          <ac:chgData name="Emiliano Marzoli" userId="9e05b658-857e-4c55-a24b-e414cbd7398c" providerId="ADAL" clId="{2CCCDDC7-7235-448B-AB15-301D062AA452}" dt="2020-11-30T09:10:39.933" v="82" actId="1076"/>
          <ac:spMkLst>
            <pc:docMk/>
            <pc:sldMk cId="3638559558" sldId="280"/>
            <ac:spMk id="18" creationId="{591823B8-32B0-43CC-B5DD-6FFD5E620F0D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13:35.242" v="98"/>
        <pc:sldMkLst>
          <pc:docMk/>
          <pc:sldMk cId="2676626908" sldId="281"/>
        </pc:sldMkLst>
        <pc:spChg chg="mod ord">
          <ac:chgData name="Emiliano Marzoli" userId="9e05b658-857e-4c55-a24b-e414cbd7398c" providerId="ADAL" clId="{2CCCDDC7-7235-448B-AB15-301D062AA452}" dt="2020-11-30T08:12:46.910" v="13" actId="14100"/>
          <ac:spMkLst>
            <pc:docMk/>
            <pc:sldMk cId="2676626908" sldId="281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13:35.242" v="98"/>
        <pc:sldMkLst>
          <pc:docMk/>
          <pc:sldMk cId="2268547552" sldId="282"/>
        </pc:sldMkLst>
        <pc:spChg chg="mod ord">
          <ac:chgData name="Emiliano Marzoli" userId="9e05b658-857e-4c55-a24b-e414cbd7398c" providerId="ADAL" clId="{2CCCDDC7-7235-448B-AB15-301D062AA452}" dt="2020-11-30T08:12:50.804" v="14" actId="14100"/>
          <ac:spMkLst>
            <pc:docMk/>
            <pc:sldMk cId="2268547552" sldId="282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13:35.242" v="98"/>
        <pc:sldMkLst>
          <pc:docMk/>
          <pc:sldMk cId="2812672656" sldId="283"/>
        </pc:sldMkLst>
        <pc:spChg chg="mod ord">
          <ac:chgData name="Emiliano Marzoli" userId="9e05b658-857e-4c55-a24b-e414cbd7398c" providerId="ADAL" clId="{2CCCDDC7-7235-448B-AB15-301D062AA452}" dt="2020-11-30T08:12:54.706" v="15" actId="14100"/>
          <ac:spMkLst>
            <pc:docMk/>
            <pc:sldMk cId="2812672656" sldId="283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5:37.311" v="136"/>
        <pc:sldMkLst>
          <pc:docMk/>
          <pc:sldMk cId="2262373473" sldId="284"/>
        </pc:sldMkLst>
        <pc:spChg chg="mod ord">
          <ac:chgData name="Emiliano Marzoli" userId="9e05b658-857e-4c55-a24b-e414cbd7398c" providerId="ADAL" clId="{2CCCDDC7-7235-448B-AB15-301D062AA452}" dt="2020-11-30T08:12:58.903" v="16" actId="14100"/>
          <ac:spMkLst>
            <pc:docMk/>
            <pc:sldMk cId="2262373473" sldId="284"/>
            <ac:spMk id="7" creationId="{EDB40BB1-C60A-9547-9246-5953FF266B46}"/>
          </ac:spMkLst>
        </pc:spChg>
        <pc:picChg chg="mod">
          <ac:chgData name="Emiliano Marzoli" userId="9e05b658-857e-4c55-a24b-e414cbd7398c" providerId="ADAL" clId="{2CCCDDC7-7235-448B-AB15-301D062AA452}" dt="2020-11-30T09:00:23.561" v="57" actId="1076"/>
          <ac:picMkLst>
            <pc:docMk/>
            <pc:sldMk cId="2262373473" sldId="284"/>
            <ac:picMk id="5" creationId="{C1BD37A0-F0B7-41D5-816F-B42112732E97}"/>
          </ac:picMkLst>
        </pc:picChg>
      </pc:sldChg>
      <pc:sldChg chg="modAnim">
        <pc:chgData name="Emiliano Marzoli" userId="9e05b658-857e-4c55-a24b-e414cbd7398c" providerId="ADAL" clId="{2CCCDDC7-7235-448B-AB15-301D062AA452}" dt="2020-11-30T09:24:12.950" v="133"/>
        <pc:sldMkLst>
          <pc:docMk/>
          <pc:sldMk cId="3099418756" sldId="293"/>
        </pc:sldMkLst>
      </pc:sldChg>
      <pc:sldChg chg="modAnim">
        <pc:chgData name="Emiliano Marzoli" userId="9e05b658-857e-4c55-a24b-e414cbd7398c" providerId="ADAL" clId="{2CCCDDC7-7235-448B-AB15-301D062AA452}" dt="2020-11-30T09:14:09.960" v="105"/>
        <pc:sldMkLst>
          <pc:docMk/>
          <pc:sldMk cId="2554761513" sldId="294"/>
        </pc:sldMkLst>
      </pc:sldChg>
      <pc:sldChg chg="del">
        <pc:chgData name="Emiliano Marzoli" userId="9e05b658-857e-4c55-a24b-e414cbd7398c" providerId="ADAL" clId="{2CCCDDC7-7235-448B-AB15-301D062AA452}" dt="2020-11-30T08:11:15.156" v="1" actId="47"/>
        <pc:sldMkLst>
          <pc:docMk/>
          <pc:sldMk cId="452345199" sldId="310"/>
        </pc:sldMkLst>
      </pc:sldChg>
      <pc:sldChg chg="del">
        <pc:chgData name="Emiliano Marzoli" userId="9e05b658-857e-4c55-a24b-e414cbd7398c" providerId="ADAL" clId="{2CCCDDC7-7235-448B-AB15-301D062AA452}" dt="2020-11-30T08:11:15.156" v="1" actId="47"/>
        <pc:sldMkLst>
          <pc:docMk/>
          <pc:sldMk cId="2887203479" sldId="311"/>
        </pc:sldMkLst>
      </pc:sldChg>
      <pc:sldChg chg="del">
        <pc:chgData name="Emiliano Marzoli" userId="9e05b658-857e-4c55-a24b-e414cbd7398c" providerId="ADAL" clId="{2CCCDDC7-7235-448B-AB15-301D062AA452}" dt="2020-11-30T08:11:15.156" v="1" actId="47"/>
        <pc:sldMkLst>
          <pc:docMk/>
          <pc:sldMk cId="3417976164" sldId="314"/>
        </pc:sldMkLst>
      </pc:sldChg>
      <pc:sldChg chg="del">
        <pc:chgData name="Emiliano Marzoli" userId="9e05b658-857e-4c55-a24b-e414cbd7398c" providerId="ADAL" clId="{2CCCDDC7-7235-448B-AB15-301D062AA452}" dt="2020-11-30T08:11:15.156" v="1" actId="47"/>
        <pc:sldMkLst>
          <pc:docMk/>
          <pc:sldMk cId="135791892" sldId="315"/>
        </pc:sldMkLst>
      </pc:sldChg>
      <pc:sldChg chg="del">
        <pc:chgData name="Emiliano Marzoli" userId="9e05b658-857e-4c55-a24b-e414cbd7398c" providerId="ADAL" clId="{2CCCDDC7-7235-448B-AB15-301D062AA452}" dt="2020-11-30T08:11:15.156" v="1" actId="47"/>
        <pc:sldMkLst>
          <pc:docMk/>
          <pc:sldMk cId="1754676020" sldId="316"/>
        </pc:sldMkLst>
      </pc:sldChg>
      <pc:sldChg chg="del">
        <pc:chgData name="Emiliano Marzoli" userId="9e05b658-857e-4c55-a24b-e414cbd7398c" providerId="ADAL" clId="{2CCCDDC7-7235-448B-AB15-301D062AA452}" dt="2020-11-30T08:13:23.708" v="18" actId="47"/>
        <pc:sldMkLst>
          <pc:docMk/>
          <pc:sldMk cId="3770458566" sldId="317"/>
        </pc:sldMkLst>
      </pc:sldChg>
      <pc:sldChg chg="del">
        <pc:chgData name="Emiliano Marzoli" userId="9e05b658-857e-4c55-a24b-e414cbd7398c" providerId="ADAL" clId="{2CCCDDC7-7235-448B-AB15-301D062AA452}" dt="2020-11-30T08:14:08.990" v="22" actId="47"/>
        <pc:sldMkLst>
          <pc:docMk/>
          <pc:sldMk cId="756859073" sldId="318"/>
        </pc:sldMkLst>
      </pc:sldChg>
      <pc:sldChg chg="modAnim">
        <pc:chgData name="Emiliano Marzoli" userId="9e05b658-857e-4c55-a24b-e414cbd7398c" providerId="ADAL" clId="{2CCCDDC7-7235-448B-AB15-301D062AA452}" dt="2020-11-30T14:47:54.983" v="138"/>
        <pc:sldMkLst>
          <pc:docMk/>
          <pc:sldMk cId="1598803244" sldId="319"/>
        </pc:sldMkLst>
      </pc:sldChg>
      <pc:sldChg chg="modAnim">
        <pc:chgData name="Emiliano Marzoli" userId="9e05b658-857e-4c55-a24b-e414cbd7398c" providerId="ADAL" clId="{2CCCDDC7-7235-448B-AB15-301D062AA452}" dt="2020-11-30T09:14:09.960" v="105"/>
        <pc:sldMkLst>
          <pc:docMk/>
          <pc:sldMk cId="3742175807" sldId="320"/>
        </pc:sldMkLst>
      </pc:sldChg>
      <pc:sldChg chg="modSp add mod modClrScheme modAnim chgLayout">
        <pc:chgData name="Emiliano Marzoli" userId="9e05b658-857e-4c55-a24b-e414cbd7398c" providerId="ADAL" clId="{2CCCDDC7-7235-448B-AB15-301D062AA452}" dt="2020-11-30T09:18:11.421" v="109"/>
        <pc:sldMkLst>
          <pc:docMk/>
          <pc:sldMk cId="317062724" sldId="321"/>
        </pc:sldMkLst>
        <pc:spChg chg="mod ord">
          <ac:chgData name="Emiliano Marzoli" userId="9e05b658-857e-4c55-a24b-e414cbd7398c" providerId="ADAL" clId="{2CCCDDC7-7235-448B-AB15-301D062AA452}" dt="2020-11-30T08:13:35.601" v="20" actId="14100"/>
          <ac:spMkLst>
            <pc:docMk/>
            <pc:sldMk cId="317062724" sldId="321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19:25.639" v="111"/>
        <pc:sldMkLst>
          <pc:docMk/>
          <pc:sldMk cId="361759808" sldId="322"/>
        </pc:sldMkLst>
        <pc:spChg chg="mod ord">
          <ac:chgData name="Emiliano Marzoli" userId="9e05b658-857e-4c55-a24b-e414cbd7398c" providerId="ADAL" clId="{2CCCDDC7-7235-448B-AB15-301D062AA452}" dt="2020-11-30T08:14:32.301" v="25" actId="14100"/>
          <ac:spMkLst>
            <pc:docMk/>
            <pc:sldMk cId="361759808" sldId="322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0:46.512" v="117"/>
        <pc:sldMkLst>
          <pc:docMk/>
          <pc:sldMk cId="3920306679" sldId="323"/>
        </pc:sldMkLst>
        <pc:spChg chg="mod ord">
          <ac:chgData name="Emiliano Marzoli" userId="9e05b658-857e-4c55-a24b-e414cbd7398c" providerId="ADAL" clId="{2CCCDDC7-7235-448B-AB15-301D062AA452}" dt="2020-11-30T08:14:43.302" v="27" actId="14100"/>
          <ac:spMkLst>
            <pc:docMk/>
            <pc:sldMk cId="3920306679" sldId="323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1:15.560" v="119"/>
        <pc:sldMkLst>
          <pc:docMk/>
          <pc:sldMk cId="2053761275" sldId="324"/>
        </pc:sldMkLst>
        <pc:spChg chg="mod ord">
          <ac:chgData name="Emiliano Marzoli" userId="9e05b658-857e-4c55-a24b-e414cbd7398c" providerId="ADAL" clId="{2CCCDDC7-7235-448B-AB15-301D062AA452}" dt="2020-11-30T08:14:58.509" v="31" actId="14100"/>
          <ac:spMkLst>
            <pc:docMk/>
            <pc:sldMk cId="2053761275" sldId="324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1:30.811" v="121"/>
        <pc:sldMkLst>
          <pc:docMk/>
          <pc:sldMk cId="2047237862" sldId="325"/>
        </pc:sldMkLst>
        <pc:spChg chg="mod ord">
          <ac:chgData name="Emiliano Marzoli" userId="9e05b658-857e-4c55-a24b-e414cbd7398c" providerId="ADAL" clId="{2CCCDDC7-7235-448B-AB15-301D062AA452}" dt="2020-11-30T08:15:09.852" v="33" actId="14100"/>
          <ac:spMkLst>
            <pc:docMk/>
            <pc:sldMk cId="2047237862" sldId="325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2:01.920" v="123"/>
        <pc:sldMkLst>
          <pc:docMk/>
          <pc:sldMk cId="1496047828" sldId="326"/>
        </pc:sldMkLst>
        <pc:spChg chg="mod ord">
          <ac:chgData name="Emiliano Marzoli" userId="9e05b658-857e-4c55-a24b-e414cbd7398c" providerId="ADAL" clId="{2CCCDDC7-7235-448B-AB15-301D062AA452}" dt="2020-11-30T08:15:58.957" v="36" actId="14100"/>
          <ac:spMkLst>
            <pc:docMk/>
            <pc:sldMk cId="1496047828" sldId="326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2:19.591" v="125"/>
        <pc:sldMkLst>
          <pc:docMk/>
          <pc:sldMk cId="99663665" sldId="327"/>
        </pc:sldMkLst>
        <pc:spChg chg="mod ord">
          <ac:chgData name="Emiliano Marzoli" userId="9e05b658-857e-4c55-a24b-e414cbd7398c" providerId="ADAL" clId="{2CCCDDC7-7235-448B-AB15-301D062AA452}" dt="2020-11-30T08:16:09.733" v="38" actId="14100"/>
          <ac:spMkLst>
            <pc:docMk/>
            <pc:sldMk cId="99663665" sldId="327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2:37.638" v="127"/>
        <pc:sldMkLst>
          <pc:docMk/>
          <pc:sldMk cId="996115689" sldId="328"/>
        </pc:sldMkLst>
        <pc:spChg chg="mod ord">
          <ac:chgData name="Emiliano Marzoli" userId="9e05b658-857e-4c55-a24b-e414cbd7398c" providerId="ADAL" clId="{2CCCDDC7-7235-448B-AB15-301D062AA452}" dt="2020-11-30T08:16:19.668" v="40" actId="14100"/>
          <ac:spMkLst>
            <pc:docMk/>
            <pc:sldMk cId="996115689" sldId="328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2:56.200" v="129"/>
        <pc:sldMkLst>
          <pc:docMk/>
          <pc:sldMk cId="705265755" sldId="329"/>
        </pc:sldMkLst>
        <pc:spChg chg="mod ord">
          <ac:chgData name="Emiliano Marzoli" userId="9e05b658-857e-4c55-a24b-e414cbd7398c" providerId="ADAL" clId="{2CCCDDC7-7235-448B-AB15-301D062AA452}" dt="2020-11-30T08:16:30.524" v="42" actId="14100"/>
          <ac:spMkLst>
            <pc:docMk/>
            <pc:sldMk cId="705265755" sldId="329"/>
            <ac:spMk id="7" creationId="{EDB40BB1-C60A-9547-9246-5953FF266B46}"/>
          </ac:spMkLst>
        </pc:spChg>
      </pc:sldChg>
      <pc:sldChg chg="modSp add mod modClrScheme modAnim chgLayout">
        <pc:chgData name="Emiliano Marzoli" userId="9e05b658-857e-4c55-a24b-e414cbd7398c" providerId="ADAL" clId="{2CCCDDC7-7235-448B-AB15-301D062AA452}" dt="2020-11-30T09:23:15.684" v="131"/>
        <pc:sldMkLst>
          <pc:docMk/>
          <pc:sldMk cId="3639672586" sldId="330"/>
        </pc:sldMkLst>
        <pc:spChg chg="mod ord">
          <ac:chgData name="Emiliano Marzoli" userId="9e05b658-857e-4c55-a24b-e414cbd7398c" providerId="ADAL" clId="{2CCCDDC7-7235-448B-AB15-301D062AA452}" dt="2020-11-30T08:16:38.054" v="44" actId="14100"/>
          <ac:spMkLst>
            <pc:docMk/>
            <pc:sldMk cId="3639672586" sldId="330"/>
            <ac:spMk id="7" creationId="{EDB40BB1-C60A-9547-9246-5953FF266B46}"/>
          </ac:spMkLst>
        </pc:spChg>
      </pc:sldChg>
      <pc:sldMasterChg chg="modSldLayout">
        <pc:chgData name="Emiliano Marzoli" userId="9e05b658-857e-4c55-a24b-e414cbd7398c" providerId="ADAL" clId="{2CCCDDC7-7235-448B-AB15-301D062AA452}" dt="2020-11-30T09:14:09.960" v="105"/>
        <pc:sldMasterMkLst>
          <pc:docMk/>
          <pc:sldMasterMk cId="1851614702" sldId="2147483662"/>
        </pc:sldMasterMkLst>
        <pc:sldLayoutChg chg="modAnim">
          <pc:chgData name="Emiliano Marzoli" userId="9e05b658-857e-4c55-a24b-e414cbd7398c" providerId="ADAL" clId="{2CCCDDC7-7235-448B-AB15-301D062AA452}" dt="2020-11-30T09:14:09.960" v="105"/>
          <pc:sldLayoutMkLst>
            <pc:docMk/>
            <pc:sldMasterMk cId="1851614702" sldId="2147483662"/>
            <pc:sldLayoutMk cId="1394531394" sldId="2147483680"/>
          </pc:sldLayoutMkLst>
        </pc:sldLayoutChg>
        <pc:sldLayoutChg chg="modAnim">
          <pc:chgData name="Emiliano Marzoli" userId="9e05b658-857e-4c55-a24b-e414cbd7398c" providerId="ADAL" clId="{2CCCDDC7-7235-448B-AB15-301D062AA452}" dt="2020-11-30T09:13:56.504" v="102"/>
          <pc:sldLayoutMkLst>
            <pc:docMk/>
            <pc:sldMasterMk cId="1851614702" sldId="2147483662"/>
            <pc:sldLayoutMk cId="3957839542" sldId="2147483684"/>
          </pc:sldLayoutMkLst>
        </pc:sldLayoutChg>
        <pc:sldLayoutChg chg="modAnim">
          <pc:chgData name="Emiliano Marzoli" userId="9e05b658-857e-4c55-a24b-e414cbd7398c" providerId="ADAL" clId="{2CCCDDC7-7235-448B-AB15-301D062AA452}" dt="2020-11-30T09:13:35.242" v="98"/>
          <pc:sldLayoutMkLst>
            <pc:docMk/>
            <pc:sldMasterMk cId="1851614702" sldId="2147483662"/>
            <pc:sldLayoutMk cId="3491486601" sldId="2147483704"/>
          </pc:sldLayoutMkLst>
        </pc:sldLayoutChg>
        <pc:sldLayoutChg chg="modSp mod modAnim">
          <pc:chgData name="Emiliano Marzoli" userId="9e05b658-857e-4c55-a24b-e414cbd7398c" providerId="ADAL" clId="{2CCCDDC7-7235-448B-AB15-301D062AA452}" dt="2020-11-30T09:13:50.452" v="99"/>
          <pc:sldLayoutMkLst>
            <pc:docMk/>
            <pc:sldMasterMk cId="1851614702" sldId="2147483662"/>
            <pc:sldLayoutMk cId="3331359488" sldId="2147483705"/>
          </pc:sldLayoutMkLst>
          <pc:spChg chg="mod">
            <ac:chgData name="Emiliano Marzoli" userId="9e05b658-857e-4c55-a24b-e414cbd7398c" providerId="ADAL" clId="{2CCCDDC7-7235-448B-AB15-301D062AA452}" dt="2020-11-30T08:12:25.028" v="11" actId="20577"/>
            <ac:spMkLst>
              <pc:docMk/>
              <pc:sldMasterMk cId="1851614702" sldId="2147483662"/>
              <pc:sldLayoutMk cId="3331359488" sldId="2147483705"/>
              <ac:spMk id="21" creationId="{01CCCA3B-93A9-5249-9C34-0B269AD50867}"/>
            </ac:spMkLst>
          </pc:spChg>
        </pc:sldLayoutChg>
        <pc:sldLayoutChg chg="modAnim">
          <pc:chgData name="Emiliano Marzoli" userId="9e05b658-857e-4c55-a24b-e414cbd7398c" providerId="ADAL" clId="{2CCCDDC7-7235-448B-AB15-301D062AA452}" dt="2020-11-30T09:06:12.797" v="63"/>
          <pc:sldLayoutMkLst>
            <pc:docMk/>
            <pc:sldMasterMk cId="1851614702" sldId="2147483662"/>
            <pc:sldLayoutMk cId="1545243914" sldId="2147483708"/>
          </pc:sldLayoutMkLst>
        </pc:sldLayoutChg>
      </pc:sldMasterChg>
    </pc:docChg>
  </pc:docChgLst>
  <pc:docChgLst>
    <pc:chgData name="Daniel Jackson" userId="S::daniel.jackson_jcb.com#ext#@powersystemsresearch.onmicrosoft.com::b3a3b2de-9340-4727-a671-7d7a77aeba3e" providerId="AD" clId="Web-{F4C503DB-7B61-4097-BEB1-B5674E7491D4}"/>
    <pc:docChg chg="addSld delSld modSld">
      <pc:chgData name="Daniel Jackson" userId="S::daniel.jackson_jcb.com#ext#@powersystemsresearch.onmicrosoft.com::b3a3b2de-9340-4727-a671-7d7a77aeba3e" providerId="AD" clId="Web-{F4C503DB-7B61-4097-BEB1-B5674E7491D4}" dt="2020-11-23T08:36:06.859" v="3"/>
      <pc:docMkLst>
        <pc:docMk/>
      </pc:docMkLst>
      <pc:sldChg chg="addSp delSp">
        <pc:chgData name="Daniel Jackson" userId="S::daniel.jackson_jcb.com#ext#@powersystemsresearch.onmicrosoft.com::b3a3b2de-9340-4727-a671-7d7a77aeba3e" providerId="AD" clId="Web-{F4C503DB-7B61-4097-BEB1-B5674E7491D4}" dt="2020-11-23T08:36:06.859" v="3"/>
        <pc:sldMkLst>
          <pc:docMk/>
          <pc:sldMk cId="2940257009" sldId="271"/>
        </pc:sldMkLst>
        <pc:spChg chg="add del">
          <ac:chgData name="Daniel Jackson" userId="S::daniel.jackson_jcb.com#ext#@powersystemsresearch.onmicrosoft.com::b3a3b2de-9340-4727-a671-7d7a77aeba3e" providerId="AD" clId="Web-{F4C503DB-7B61-4097-BEB1-B5674E7491D4}" dt="2020-11-23T08:36:06.859" v="3"/>
          <ac:spMkLst>
            <pc:docMk/>
            <pc:sldMk cId="2940257009" sldId="271"/>
            <ac:spMk id="2" creationId="{BB673F7B-9C7A-406D-84B1-0E40D25CD70A}"/>
          </ac:spMkLst>
        </pc:spChg>
      </pc:sldChg>
      <pc:sldChg chg="new del">
        <pc:chgData name="Daniel Jackson" userId="S::daniel.jackson_jcb.com#ext#@powersystemsresearch.onmicrosoft.com::b3a3b2de-9340-4727-a671-7d7a77aeba3e" providerId="AD" clId="Web-{F4C503DB-7B61-4097-BEB1-B5674E7491D4}" dt="2020-11-23T08:34:40.088" v="1"/>
        <pc:sldMkLst>
          <pc:docMk/>
          <pc:sldMk cId="187919187" sldId="319"/>
        </pc:sldMkLst>
      </pc:sldChg>
    </pc:docChg>
  </pc:docChgLst>
  <pc:docChgLst>
    <pc:chgData name="Emiliano Marzoli" userId="S::emarzoli@powersys.com::9e05b658-857e-4c55-a24b-e414cbd7398c" providerId="AD" clId="Web-{D770017E-81D6-42B0-8761-2D50C4F31B3A}"/>
    <pc:docChg chg="modSld">
      <pc:chgData name="Emiliano Marzoli" userId="S::emarzoli@powersys.com::9e05b658-857e-4c55-a24b-e414cbd7398c" providerId="AD" clId="Web-{D770017E-81D6-42B0-8761-2D50C4F31B3A}" dt="2020-11-30T08:07:05.810" v="16" actId="14100"/>
      <pc:docMkLst>
        <pc:docMk/>
      </pc:docMkLst>
      <pc:sldChg chg="modSp">
        <pc:chgData name="Emiliano Marzoli" userId="S::emarzoli@powersys.com::9e05b658-857e-4c55-a24b-e414cbd7398c" providerId="AD" clId="Web-{D770017E-81D6-42B0-8761-2D50C4F31B3A}" dt="2020-11-30T08:07:05.810" v="16" actId="14100"/>
        <pc:sldMkLst>
          <pc:docMk/>
          <pc:sldMk cId="452345199" sldId="310"/>
        </pc:sldMkLst>
        <pc:spChg chg="mod">
          <ac:chgData name="Emiliano Marzoli" userId="S::emarzoli@powersys.com::9e05b658-857e-4c55-a24b-e414cbd7398c" providerId="AD" clId="Web-{D770017E-81D6-42B0-8761-2D50C4F31B3A}" dt="2020-11-30T08:07:05.810" v="16" actId="14100"/>
          <ac:spMkLst>
            <pc:docMk/>
            <pc:sldMk cId="452345199" sldId="310"/>
            <ac:spMk id="17" creationId="{C748671F-CF04-2741-94CF-D033AF364356}"/>
          </ac:spMkLst>
        </pc:spChg>
      </pc:sldChg>
      <pc:sldChg chg="modSp">
        <pc:chgData name="Emiliano Marzoli" userId="S::emarzoli@powersys.com::9e05b658-857e-4c55-a24b-e414cbd7398c" providerId="AD" clId="Web-{D770017E-81D6-42B0-8761-2D50C4F31B3A}" dt="2020-11-30T08:06:29.389" v="15" actId="14100"/>
        <pc:sldMkLst>
          <pc:docMk/>
          <pc:sldMk cId="3742175807" sldId="320"/>
        </pc:sldMkLst>
        <pc:spChg chg="mod">
          <ac:chgData name="Emiliano Marzoli" userId="S::emarzoli@powersys.com::9e05b658-857e-4c55-a24b-e414cbd7398c" providerId="AD" clId="Web-{D770017E-81D6-42B0-8761-2D50C4F31B3A}" dt="2020-11-30T08:06:29.389" v="15" actId="14100"/>
          <ac:spMkLst>
            <pc:docMk/>
            <pc:sldMk cId="3742175807" sldId="320"/>
            <ac:spMk id="2" creationId="{E53C3C2C-A049-447D-9BA4-E2C466B823BC}"/>
          </ac:spMkLst>
        </pc:spChg>
      </pc:sldChg>
    </pc:docChg>
  </pc:docChgLst>
  <pc:docChgLst>
    <pc:chgData name="Daniel Jackson" userId="S::daniel.jackson_jcb.com#ext#@powersystemsresearch.onmicrosoft.com::b3a3b2de-9340-4727-a671-7d7a77aeba3e" providerId="AD" clId="Web-{77B1342B-1828-44F9-AF6F-876308E20122}"/>
    <pc:docChg chg="delSld modSld">
      <pc:chgData name="Daniel Jackson" userId="S::daniel.jackson_jcb.com#ext#@powersystemsresearch.onmicrosoft.com::b3a3b2de-9340-4727-a671-7d7a77aeba3e" providerId="AD" clId="Web-{77B1342B-1828-44F9-AF6F-876308E20122}" dt="2020-11-23T10:01:17.736" v="2972" actId="20577"/>
      <pc:docMkLst>
        <pc:docMk/>
      </pc:docMkLst>
      <pc:sldChg chg="addSp del">
        <pc:chgData name="Daniel Jackson" userId="S::daniel.jackson_jcb.com#ext#@powersystemsresearch.onmicrosoft.com::b3a3b2de-9340-4727-a671-7d7a77aeba3e" providerId="AD" clId="Web-{77B1342B-1828-44F9-AF6F-876308E20122}" dt="2020-11-23T08:41:49.552" v="36"/>
        <pc:sldMkLst>
          <pc:docMk/>
          <pc:sldMk cId="0" sldId="257"/>
        </pc:sldMkLst>
        <pc:spChg chg="add">
          <ac:chgData name="Daniel Jackson" userId="S::daniel.jackson_jcb.com#ext#@powersystemsresearch.onmicrosoft.com::b3a3b2de-9340-4727-a671-7d7a77aeba3e" providerId="AD" clId="Web-{77B1342B-1828-44F9-AF6F-876308E20122}" dt="2020-11-23T08:40:01.972" v="20"/>
          <ac:spMkLst>
            <pc:docMk/>
            <pc:sldMk cId="0" sldId="257"/>
            <ac:spMk id="2" creationId="{F7DC5C7D-DFCA-489F-BDDA-CD5ED013BAB8}"/>
          </ac:spMkLst>
        </pc:spChg>
      </pc:sldChg>
      <pc:sldChg chg="addSp modSp">
        <pc:chgData name="Daniel Jackson" userId="S::daniel.jackson_jcb.com#ext#@powersystemsresearch.onmicrosoft.com::b3a3b2de-9340-4727-a671-7d7a77aeba3e" providerId="AD" clId="Web-{77B1342B-1828-44F9-AF6F-876308E20122}" dt="2020-11-23T09:32:03.895" v="1053" actId="14100"/>
        <pc:sldMkLst>
          <pc:docMk/>
          <pc:sldMk cId="451229528" sldId="260"/>
        </pc:sldMkLst>
        <pc:spChg chg="mod">
          <ac:chgData name="Daniel Jackson" userId="S::daniel.jackson_jcb.com#ext#@powersystemsresearch.onmicrosoft.com::b3a3b2de-9340-4727-a671-7d7a77aeba3e" providerId="AD" clId="Web-{77B1342B-1828-44F9-AF6F-876308E20122}" dt="2020-11-23T08:44:37.525" v="59"/>
          <ac:spMkLst>
            <pc:docMk/>
            <pc:sldMk cId="451229528" sldId="260"/>
            <ac:spMk id="3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9:32:00.223" v="1051" actId="20577"/>
          <ac:spMkLst>
            <pc:docMk/>
            <pc:sldMk cId="451229528" sldId="260"/>
            <ac:spMk id="4" creationId="{00000000-0000-0000-0000-000000000000}"/>
          </ac:spMkLst>
        </pc:spChg>
        <pc:spChg chg="add ord">
          <ac:chgData name="Daniel Jackson" userId="S::daniel.jackson_jcb.com#ext#@powersystemsresearch.onmicrosoft.com::b3a3b2de-9340-4727-a671-7d7a77aeba3e" providerId="AD" clId="Web-{77B1342B-1828-44F9-AF6F-876308E20122}" dt="2020-11-23T08:44:27.353" v="56"/>
          <ac:spMkLst>
            <pc:docMk/>
            <pc:sldMk cId="451229528" sldId="260"/>
            <ac:spMk id="6" creationId="{7C6B7679-A85F-4FDC-9CDF-23AD9217A915}"/>
          </ac:spMkLst>
        </pc:spChg>
        <pc:picChg chg="mod">
          <ac:chgData name="Daniel Jackson" userId="S::daniel.jackson_jcb.com#ext#@powersystemsresearch.onmicrosoft.com::b3a3b2de-9340-4727-a671-7d7a77aeba3e" providerId="AD" clId="Web-{77B1342B-1828-44F9-AF6F-876308E20122}" dt="2020-11-23T09:22:23.286" v="647" actId="1076"/>
          <ac:picMkLst>
            <pc:docMk/>
            <pc:sldMk cId="451229528" sldId="260"/>
            <ac:picMk id="2" creationId="{00000000-0000-0000-0000-000000000000}"/>
          </ac:picMkLst>
        </pc:picChg>
        <pc:picChg chg="mod modCrop">
          <ac:chgData name="Daniel Jackson" userId="S::daniel.jackson_jcb.com#ext#@powersystemsresearch.onmicrosoft.com::b3a3b2de-9340-4727-a671-7d7a77aeba3e" providerId="AD" clId="Web-{77B1342B-1828-44F9-AF6F-876308E20122}" dt="2020-11-23T09:22:58.131" v="650"/>
          <ac:picMkLst>
            <pc:docMk/>
            <pc:sldMk cId="451229528" sldId="260"/>
            <ac:picMk id="5" creationId="{00000000-0000-0000-0000-000000000000}"/>
          </ac:picMkLst>
        </pc:picChg>
        <pc:picChg chg="add">
          <ac:chgData name="Daniel Jackson" userId="S::daniel.jackson_jcb.com#ext#@powersystemsresearch.onmicrosoft.com::b3a3b2de-9340-4727-a671-7d7a77aeba3e" providerId="AD" clId="Web-{77B1342B-1828-44F9-AF6F-876308E20122}" dt="2020-11-23T08:43:35.805" v="48"/>
          <ac:picMkLst>
            <pc:docMk/>
            <pc:sldMk cId="451229528" sldId="260"/>
            <ac:picMk id="8" creationId="{5C3E6ACB-D81B-4CD7-AACD-58F3F91E1FC7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32:03.895" v="1053" actId="14100"/>
          <ac:picMkLst>
            <pc:docMk/>
            <pc:sldMk cId="451229528" sldId="260"/>
            <ac:picMk id="5122" creationId="{00000000-0000-0000-0000-000000000000}"/>
          </ac:picMkLst>
        </pc:picChg>
      </pc:sldChg>
      <pc:sldChg chg="addSp modSp">
        <pc:chgData name="Daniel Jackson" userId="S::daniel.jackson_jcb.com#ext#@powersystemsresearch.onmicrosoft.com::b3a3b2de-9340-4727-a671-7d7a77aeba3e" providerId="AD" clId="Web-{77B1342B-1828-44F9-AF6F-876308E20122}" dt="2020-11-23T09:21:30.222" v="638" actId="1076"/>
        <pc:sldMkLst>
          <pc:docMk/>
          <pc:sldMk cId="1806648601" sldId="261"/>
        </pc:sldMkLst>
        <pc:spChg chg="mod ord">
          <ac:chgData name="Daniel Jackson" userId="S::daniel.jackson_jcb.com#ext#@powersystemsresearch.onmicrosoft.com::b3a3b2de-9340-4727-a671-7d7a77aeba3e" providerId="AD" clId="Web-{77B1342B-1828-44F9-AF6F-876308E20122}" dt="2020-11-23T08:43:14.258" v="45" actId="1076"/>
          <ac:spMkLst>
            <pc:docMk/>
            <pc:sldMk cId="1806648601" sldId="261"/>
            <ac:spMk id="2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9:21:30.222" v="638" actId="1076"/>
          <ac:spMkLst>
            <pc:docMk/>
            <pc:sldMk cId="1806648601" sldId="261"/>
            <ac:spMk id="3" creationId="{00000000-0000-0000-0000-000000000000}"/>
          </ac:spMkLst>
        </pc:spChg>
        <pc:spChg chg="add mod">
          <ac:chgData name="Daniel Jackson" userId="S::daniel.jackson_jcb.com#ext#@powersystemsresearch.onmicrosoft.com::b3a3b2de-9340-4727-a671-7d7a77aeba3e" providerId="AD" clId="Web-{77B1342B-1828-44F9-AF6F-876308E20122}" dt="2020-11-23T08:39:10.033" v="12" actId="1076"/>
          <ac:spMkLst>
            <pc:docMk/>
            <pc:sldMk cId="1806648601" sldId="261"/>
            <ac:spMk id="6" creationId="{40BF9A5B-2F5E-47FE-AA6E-F96F42552429}"/>
          </ac:spMkLst>
        </pc:spChg>
        <pc:picChg chg="add mod">
          <ac:chgData name="Daniel Jackson" userId="S::daniel.jackson_jcb.com#ext#@powersystemsresearch.onmicrosoft.com::b3a3b2de-9340-4727-a671-7d7a77aeba3e" providerId="AD" clId="Web-{77B1342B-1828-44F9-AF6F-876308E20122}" dt="2020-11-23T08:42:46.163" v="44" actId="1076"/>
          <ac:picMkLst>
            <pc:docMk/>
            <pc:sldMk cId="1806648601" sldId="261"/>
            <ac:picMk id="8" creationId="{2BF9DD39-AD7F-4D6E-B747-78310AD298D2}"/>
          </ac:picMkLst>
        </pc:picChg>
      </pc:sldChg>
      <pc:sldChg chg="addSp modSp">
        <pc:chgData name="Daniel Jackson" userId="S::daniel.jackson_jcb.com#ext#@powersystemsresearch.onmicrosoft.com::b3a3b2de-9340-4727-a671-7d7a77aeba3e" providerId="AD" clId="Web-{77B1342B-1828-44F9-AF6F-876308E20122}" dt="2020-11-23T08:43:30.180" v="46"/>
        <pc:sldMkLst>
          <pc:docMk/>
          <pc:sldMk cId="104117436" sldId="262"/>
        </pc:sldMkLst>
        <pc:spChg chg="mod ord">
          <ac:chgData name="Daniel Jackson" userId="S::daniel.jackson_jcb.com#ext#@powersystemsresearch.onmicrosoft.com::b3a3b2de-9340-4727-a671-7d7a77aeba3e" providerId="AD" clId="Web-{77B1342B-1828-44F9-AF6F-876308E20122}" dt="2020-11-23T08:41:03.864" v="33" actId="1076"/>
          <ac:spMkLst>
            <pc:docMk/>
            <pc:sldMk cId="104117436" sldId="262"/>
            <ac:spMk id="2" creationId="{00000000-0000-0000-0000-000000000000}"/>
          </ac:spMkLst>
        </pc:spChg>
        <pc:spChg chg="add mod">
          <ac:chgData name="Daniel Jackson" userId="S::daniel.jackson_jcb.com#ext#@powersystemsresearch.onmicrosoft.com::b3a3b2de-9340-4727-a671-7d7a77aeba3e" providerId="AD" clId="Web-{77B1342B-1828-44F9-AF6F-876308E20122}" dt="2020-11-23T08:42:02.943" v="37" actId="1076"/>
          <ac:spMkLst>
            <pc:docMk/>
            <pc:sldMk cId="104117436" sldId="262"/>
            <ac:spMk id="1025" creationId="{33493A8C-EAE4-4677-8529-C1ADD33D8DB8}"/>
          </ac:spMkLst>
        </pc:spChg>
        <pc:picChg chg="mod ord">
          <ac:chgData name="Daniel Jackson" userId="S::daniel.jackson_jcb.com#ext#@powersystemsresearch.onmicrosoft.com::b3a3b2de-9340-4727-a671-7d7a77aeba3e" providerId="AD" clId="Web-{77B1342B-1828-44F9-AF6F-876308E20122}" dt="2020-11-23T08:41:12.958" v="35" actId="1076"/>
          <ac:picMkLst>
            <pc:docMk/>
            <pc:sldMk cId="104117436" sldId="262"/>
            <ac:picMk id="14" creationId="{00000000-0000-0000-0000-000000000000}"/>
          </ac:picMkLst>
        </pc:picChg>
        <pc:picChg chg="add">
          <ac:chgData name="Daniel Jackson" userId="S::daniel.jackson_jcb.com#ext#@powersystemsresearch.onmicrosoft.com::b3a3b2de-9340-4727-a671-7d7a77aeba3e" providerId="AD" clId="Web-{77B1342B-1828-44F9-AF6F-876308E20122}" dt="2020-11-23T08:43:30.180" v="46"/>
          <ac:picMkLst>
            <pc:docMk/>
            <pc:sldMk cId="104117436" sldId="262"/>
            <ac:picMk id="1058" creationId="{E9825D93-97E1-4A75-A8E8-6DA066522E0B}"/>
          </ac:picMkLst>
        </pc:picChg>
      </pc:sldChg>
      <pc:sldChg chg="addSp delSp modSp">
        <pc:chgData name="Daniel Jackson" userId="S::daniel.jackson_jcb.com#ext#@powersystemsresearch.onmicrosoft.com::b3a3b2de-9340-4727-a671-7d7a77aeba3e" providerId="AD" clId="Web-{77B1342B-1828-44F9-AF6F-876308E20122}" dt="2020-11-23T10:01:17.736" v="2971" actId="20577"/>
        <pc:sldMkLst>
          <pc:docMk/>
          <pc:sldMk cId="3874930556" sldId="266"/>
        </pc:sldMkLst>
        <pc:spChg chg="del">
          <ac:chgData name="Daniel Jackson" userId="S::daniel.jackson_jcb.com#ext#@powersystemsresearch.onmicrosoft.com::b3a3b2de-9340-4727-a671-7d7a77aeba3e" providerId="AD" clId="Web-{77B1342B-1828-44F9-AF6F-876308E20122}" dt="2020-11-23T09:51:44.362" v="2138"/>
          <ac:spMkLst>
            <pc:docMk/>
            <pc:sldMk cId="3874930556" sldId="266"/>
            <ac:spMk id="2" creationId="{00000000-0000-0000-0000-000000000000}"/>
          </ac:spMkLst>
        </pc:spChg>
        <pc:spChg chg="add">
          <ac:chgData name="Daniel Jackson" userId="S::daniel.jackson_jcb.com#ext#@powersystemsresearch.onmicrosoft.com::b3a3b2de-9340-4727-a671-7d7a77aeba3e" providerId="AD" clId="Web-{77B1342B-1828-44F9-AF6F-876308E20122}" dt="2020-11-23T09:51:22.674" v="2132"/>
          <ac:spMkLst>
            <pc:docMk/>
            <pc:sldMk cId="3874930556" sldId="266"/>
            <ac:spMk id="6" creationId="{D5ED909F-CD1F-4CB2-8BB5-3D5F50834A88}"/>
          </ac:spMkLst>
        </pc:spChg>
        <pc:spChg chg="add mod">
          <ac:chgData name="Daniel Jackson" userId="S::daniel.jackson_jcb.com#ext#@powersystemsresearch.onmicrosoft.com::b3a3b2de-9340-4727-a671-7d7a77aeba3e" providerId="AD" clId="Web-{77B1342B-1828-44F9-AF6F-876308E20122}" dt="2020-11-23T09:51:30.846" v="2135" actId="20577"/>
          <ac:spMkLst>
            <pc:docMk/>
            <pc:sldMk cId="3874930556" sldId="266"/>
            <ac:spMk id="8" creationId="{3ED97E02-753C-4C7A-A250-0FA3B242A013}"/>
          </ac:spMkLst>
        </pc:spChg>
        <pc:spChg chg="add del mod">
          <ac:chgData name="Daniel Jackson" userId="S::daniel.jackson_jcb.com#ext#@powersystemsresearch.onmicrosoft.com::b3a3b2de-9340-4727-a671-7d7a77aeba3e" providerId="AD" clId="Web-{77B1342B-1828-44F9-AF6F-876308E20122}" dt="2020-11-23T09:51:47.815" v="2139"/>
          <ac:spMkLst>
            <pc:docMk/>
            <pc:sldMk cId="3874930556" sldId="266"/>
            <ac:spMk id="12" creationId="{84943075-8D99-42B0-A216-99CFB67ECA89}"/>
          </ac:spMkLst>
        </pc:spChg>
        <pc:spChg chg="add mod ord">
          <ac:chgData name="Daniel Jackson" userId="S::daniel.jackson_jcb.com#ext#@powersystemsresearch.onmicrosoft.com::b3a3b2de-9340-4727-a671-7d7a77aeba3e" providerId="AD" clId="Web-{77B1342B-1828-44F9-AF6F-876308E20122}" dt="2020-11-23T10:01:17.736" v="2971" actId="20577"/>
          <ac:spMkLst>
            <pc:docMk/>
            <pc:sldMk cId="3874930556" sldId="266"/>
            <ac:spMk id="14" creationId="{218D0A6B-356B-4D37-8885-3AF9870460CB}"/>
          </ac:spMkLst>
        </pc:spChg>
        <pc:picChg chg="del mod">
          <ac:chgData name="Daniel Jackson" userId="S::daniel.jackson_jcb.com#ext#@powersystemsresearch.onmicrosoft.com::b3a3b2de-9340-4727-a671-7d7a77aeba3e" providerId="AD" clId="Web-{77B1342B-1828-44F9-AF6F-876308E20122}" dt="2020-11-23T09:59:13.967" v="2862"/>
          <ac:picMkLst>
            <pc:docMk/>
            <pc:sldMk cId="3874930556" sldId="266"/>
            <ac:picMk id="4" creationId="{00000000-0000-0000-0000-000000000000}"/>
          </ac:picMkLst>
        </pc:picChg>
        <pc:picChg chg="add">
          <ac:chgData name="Daniel Jackson" userId="S::daniel.jackson_jcb.com#ext#@powersystemsresearch.onmicrosoft.com::b3a3b2de-9340-4727-a671-7d7a77aeba3e" providerId="AD" clId="Web-{77B1342B-1828-44F9-AF6F-876308E20122}" dt="2020-11-23T09:51:22.705" v="2134"/>
          <ac:picMkLst>
            <pc:docMk/>
            <pc:sldMk cId="3874930556" sldId="266"/>
            <ac:picMk id="10" creationId="{5DBA32ED-3E5C-4084-A071-6961BB5544D4}"/>
          </ac:picMkLst>
        </pc:picChg>
      </pc:sldChg>
      <pc:sldChg chg="addSp delSp modSp">
        <pc:chgData name="Daniel Jackson" userId="S::daniel.jackson_jcb.com#ext#@powersystemsresearch.onmicrosoft.com::b3a3b2de-9340-4727-a671-7d7a77aeba3e" providerId="AD" clId="Web-{77B1342B-1828-44F9-AF6F-876308E20122}" dt="2020-11-23T09:20:59.503" v="637" actId="1076"/>
        <pc:sldMkLst>
          <pc:docMk/>
          <pc:sldMk cId="3396481886" sldId="268"/>
        </pc:sldMkLst>
        <pc:spChg chg="add ord">
          <ac:chgData name="Daniel Jackson" userId="S::daniel.jackson_jcb.com#ext#@powersystemsresearch.onmicrosoft.com::b3a3b2de-9340-4727-a671-7d7a77aeba3e" providerId="AD" clId="Web-{77B1342B-1828-44F9-AF6F-876308E20122}" dt="2020-11-23T08:44:06.822" v="52"/>
          <ac:spMkLst>
            <pc:docMk/>
            <pc:sldMk cId="3396481886" sldId="268"/>
            <ac:spMk id="2" creationId="{B616B4CB-DE29-40BE-9AF6-415F8CA4CCA3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8:53:00.351" v="79" actId="20577"/>
          <ac:spMkLst>
            <pc:docMk/>
            <pc:sldMk cId="3396481886" sldId="268"/>
            <ac:spMk id="3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9:20:59.503" v="637" actId="1076"/>
          <ac:spMkLst>
            <pc:docMk/>
            <pc:sldMk cId="3396481886" sldId="268"/>
            <ac:spMk id="4" creationId="{00000000-0000-0000-0000-000000000000}"/>
          </ac:spMkLst>
        </pc:spChg>
        <pc:picChg chg="del">
          <ac:chgData name="Daniel Jackson" userId="S::daniel.jackson_jcb.com#ext#@powersystemsresearch.onmicrosoft.com::b3a3b2de-9340-4727-a671-7d7a77aeba3e" providerId="AD" clId="Web-{77B1342B-1828-44F9-AF6F-876308E20122}" dt="2020-11-23T08:54:07.587" v="82"/>
          <ac:picMkLst>
            <pc:docMk/>
            <pc:sldMk cId="3396481886" sldId="268"/>
            <ac:picMk id="5" creationId="{00000000-0000-0000-0000-000000000000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19:53.142" v="622" actId="1076"/>
          <ac:picMkLst>
            <pc:docMk/>
            <pc:sldMk cId="3396481886" sldId="268"/>
            <ac:picMk id="6" creationId="{00000000-0000-0000-0000-000000000000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19:54.642" v="623" actId="1076"/>
          <ac:picMkLst>
            <pc:docMk/>
            <pc:sldMk cId="3396481886" sldId="268"/>
            <ac:picMk id="7" creationId="{00000000-0000-0000-0000-000000000000}"/>
          </ac:picMkLst>
        </pc:picChg>
        <pc:picChg chg="add">
          <ac:chgData name="Daniel Jackson" userId="S::daniel.jackson_jcb.com#ext#@powersystemsresearch.onmicrosoft.com::b3a3b2de-9340-4727-a671-7d7a77aeba3e" providerId="AD" clId="Web-{77B1342B-1828-44F9-AF6F-876308E20122}" dt="2020-11-23T08:43:33.493" v="47"/>
          <ac:picMkLst>
            <pc:docMk/>
            <pc:sldMk cId="3396481886" sldId="268"/>
            <ac:picMk id="9" creationId="{B3C616A0-EBC0-4C9D-B3A6-05488F3C19C6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19:58.048" v="624" actId="1076"/>
          <ac:picMkLst>
            <pc:docMk/>
            <pc:sldMk cId="3396481886" sldId="268"/>
            <ac:picMk id="1026" creationId="{00000000-0000-0000-0000-000000000000}"/>
          </ac:picMkLst>
        </pc:picChg>
      </pc:sldChg>
      <pc:sldChg chg="addSp modSp">
        <pc:chgData name="Daniel Jackson" userId="S::daniel.jackson_jcb.com#ext#@powersystemsresearch.onmicrosoft.com::b3a3b2de-9340-4727-a671-7d7a77aeba3e" providerId="AD" clId="Web-{77B1342B-1828-44F9-AF6F-876308E20122}" dt="2020-11-23T09:39:28.781" v="1399" actId="1076"/>
        <pc:sldMkLst>
          <pc:docMk/>
          <pc:sldMk cId="1972194013" sldId="269"/>
        </pc:sldMkLst>
        <pc:spChg chg="add ord">
          <ac:chgData name="Daniel Jackson" userId="S::daniel.jackson_jcb.com#ext#@powersystemsresearch.onmicrosoft.com::b3a3b2de-9340-4727-a671-7d7a77aeba3e" providerId="AD" clId="Web-{77B1342B-1828-44F9-AF6F-876308E20122}" dt="2020-11-23T08:44:50.463" v="61"/>
          <ac:spMkLst>
            <pc:docMk/>
            <pc:sldMk cId="1972194013" sldId="269"/>
            <ac:spMk id="2" creationId="{D94698B2-DD79-4EB9-B5E1-CF5A4B79662C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8:45:00.479" v="64"/>
          <ac:spMkLst>
            <pc:docMk/>
            <pc:sldMk cId="1972194013" sldId="269"/>
            <ac:spMk id="4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9:39:02.515" v="1390" actId="20577"/>
          <ac:spMkLst>
            <pc:docMk/>
            <pc:sldMk cId="1972194013" sldId="269"/>
            <ac:spMk id="5" creationId="{00000000-0000-0000-0000-000000000000}"/>
          </ac:spMkLst>
        </pc:spChg>
        <pc:picChg chg="add">
          <ac:chgData name="Daniel Jackson" userId="S::daniel.jackson_jcb.com#ext#@powersystemsresearch.onmicrosoft.com::b3a3b2de-9340-4727-a671-7d7a77aeba3e" providerId="AD" clId="Web-{77B1342B-1828-44F9-AF6F-876308E20122}" dt="2020-11-23T08:43:38.399" v="49"/>
          <ac:picMkLst>
            <pc:docMk/>
            <pc:sldMk cId="1972194013" sldId="269"/>
            <ac:picMk id="3" creationId="{0256FCEB-A4F4-41E3-B564-BA0B1B971923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39:28.781" v="1399" actId="1076"/>
          <ac:picMkLst>
            <pc:docMk/>
            <pc:sldMk cId="1972194013" sldId="269"/>
            <ac:picMk id="6" creationId="{00000000-0000-0000-0000-000000000000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39:24.562" v="1397" actId="1076"/>
          <ac:picMkLst>
            <pc:docMk/>
            <pc:sldMk cId="1972194013" sldId="269"/>
            <ac:picMk id="3074" creationId="{00000000-0000-0000-0000-000000000000}"/>
          </ac:picMkLst>
        </pc:picChg>
      </pc:sldChg>
      <pc:sldChg chg="addSp modSp">
        <pc:chgData name="Daniel Jackson" userId="S::daniel.jackson_jcb.com#ext#@powersystemsresearch.onmicrosoft.com::b3a3b2de-9340-4727-a671-7d7a77aeba3e" providerId="AD" clId="Web-{77B1342B-1828-44F9-AF6F-876308E20122}" dt="2020-11-23T09:47:12.027" v="1929" actId="20577"/>
        <pc:sldMkLst>
          <pc:docMk/>
          <pc:sldMk cId="3863563425" sldId="270"/>
        </pc:sldMkLst>
        <pc:spChg chg="mod">
          <ac:chgData name="Daniel Jackson" userId="S::daniel.jackson_jcb.com#ext#@powersystemsresearch.onmicrosoft.com::b3a3b2de-9340-4727-a671-7d7a77aeba3e" providerId="AD" clId="Web-{77B1342B-1828-44F9-AF6F-876308E20122}" dt="2020-11-23T08:45:37.168" v="68"/>
          <ac:spMkLst>
            <pc:docMk/>
            <pc:sldMk cId="3863563425" sldId="270"/>
            <ac:spMk id="3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9:47:12.027" v="1929" actId="20577"/>
          <ac:spMkLst>
            <pc:docMk/>
            <pc:sldMk cId="3863563425" sldId="270"/>
            <ac:spMk id="5" creationId="{00000000-0000-0000-0000-000000000000}"/>
          </ac:spMkLst>
        </pc:spChg>
        <pc:spChg chg="add ord">
          <ac:chgData name="Daniel Jackson" userId="S::daniel.jackson_jcb.com#ext#@powersystemsresearch.onmicrosoft.com::b3a3b2de-9340-4727-a671-7d7a77aeba3e" providerId="AD" clId="Web-{77B1342B-1828-44F9-AF6F-876308E20122}" dt="2020-11-23T08:45:20.402" v="65"/>
          <ac:spMkLst>
            <pc:docMk/>
            <pc:sldMk cId="3863563425" sldId="270"/>
            <ac:spMk id="15" creationId="{40D16B2E-8CFA-4522-983B-0D371127C886}"/>
          </ac:spMkLst>
        </pc:spChg>
        <pc:picChg chg="add">
          <ac:chgData name="Daniel Jackson" userId="S::daniel.jackson_jcb.com#ext#@powersystemsresearch.onmicrosoft.com::b3a3b2de-9340-4727-a671-7d7a77aeba3e" providerId="AD" clId="Web-{77B1342B-1828-44F9-AF6F-876308E20122}" dt="2020-11-23T08:43:44.727" v="51"/>
          <ac:picMkLst>
            <pc:docMk/>
            <pc:sldMk cId="3863563425" sldId="270"/>
            <ac:picMk id="17" creationId="{BC993A85-C188-4BE0-9E27-3FEAC8092817}"/>
          </ac:picMkLst>
        </pc:picChg>
      </pc:sldChg>
      <pc:sldChg chg="addSp modSp">
        <pc:chgData name="Daniel Jackson" userId="S::daniel.jackson_jcb.com#ext#@powersystemsresearch.onmicrosoft.com::b3a3b2de-9340-4727-a671-7d7a77aeba3e" providerId="AD" clId="Web-{77B1342B-1828-44F9-AF6F-876308E20122}" dt="2020-11-23T09:50:51.627" v="2129" actId="1076"/>
        <pc:sldMkLst>
          <pc:docMk/>
          <pc:sldMk cId="2940257009" sldId="271"/>
        </pc:sldMkLst>
        <pc:spChg chg="add ord">
          <ac:chgData name="Daniel Jackson" userId="S::daniel.jackson_jcb.com#ext#@powersystemsresearch.onmicrosoft.com::b3a3b2de-9340-4727-a671-7d7a77aeba3e" providerId="AD" clId="Web-{77B1342B-1828-44F9-AF6F-876308E20122}" dt="2020-11-23T08:45:42.215" v="69"/>
          <ac:spMkLst>
            <pc:docMk/>
            <pc:sldMk cId="2940257009" sldId="271"/>
            <ac:spMk id="2" creationId="{2F9450CD-B519-4A23-932B-17837C9BFB18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8:45:52.605" v="72"/>
          <ac:spMkLst>
            <pc:docMk/>
            <pc:sldMk cId="2940257009" sldId="271"/>
            <ac:spMk id="3" creationId="{00000000-0000-0000-0000-000000000000}"/>
          </ac:spMkLst>
        </pc:spChg>
        <pc:spChg chg="mod">
          <ac:chgData name="Daniel Jackson" userId="S::daniel.jackson_jcb.com#ext#@powersystemsresearch.onmicrosoft.com::b3a3b2de-9340-4727-a671-7d7a77aeba3e" providerId="AD" clId="Web-{77B1342B-1828-44F9-AF6F-876308E20122}" dt="2020-11-23T09:50:30.345" v="2123" actId="20577"/>
          <ac:spMkLst>
            <pc:docMk/>
            <pc:sldMk cId="2940257009" sldId="271"/>
            <ac:spMk id="4" creationId="{00000000-0000-0000-0000-000000000000}"/>
          </ac:spMkLst>
        </pc:spChg>
        <pc:picChg chg="mod">
          <ac:chgData name="Daniel Jackson" userId="S::daniel.jackson_jcb.com#ext#@powersystemsresearch.onmicrosoft.com::b3a3b2de-9340-4727-a671-7d7a77aeba3e" providerId="AD" clId="Web-{77B1342B-1828-44F9-AF6F-876308E20122}" dt="2020-11-23T09:50:51.627" v="2129" actId="1076"/>
          <ac:picMkLst>
            <pc:docMk/>
            <pc:sldMk cId="2940257009" sldId="271"/>
            <ac:picMk id="5" creationId="{00000000-0000-0000-0000-000000000000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50:39.470" v="2126" actId="1076"/>
          <ac:picMkLst>
            <pc:docMk/>
            <pc:sldMk cId="2940257009" sldId="271"/>
            <ac:picMk id="6" creationId="{00000000-0000-0000-0000-000000000000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50:32.704" v="2125" actId="14100"/>
          <ac:picMkLst>
            <pc:docMk/>
            <pc:sldMk cId="2940257009" sldId="271"/>
            <ac:picMk id="7" creationId="{00000000-0000-0000-0000-000000000000}"/>
          </ac:picMkLst>
        </pc:picChg>
        <pc:picChg chg="add">
          <ac:chgData name="Daniel Jackson" userId="S::daniel.jackson_jcb.com#ext#@powersystemsresearch.onmicrosoft.com::b3a3b2de-9340-4727-a671-7d7a77aeba3e" providerId="AD" clId="Web-{77B1342B-1828-44F9-AF6F-876308E20122}" dt="2020-11-23T08:43:42.337" v="50"/>
          <ac:picMkLst>
            <pc:docMk/>
            <pc:sldMk cId="2940257009" sldId="271"/>
            <ac:picMk id="9" creationId="{EF2245FB-C7BC-42DD-A79E-8F56EFEA622B}"/>
          </ac:picMkLst>
        </pc:picChg>
        <pc:picChg chg="mod">
          <ac:chgData name="Daniel Jackson" userId="S::daniel.jackson_jcb.com#ext#@powersystemsresearch.onmicrosoft.com::b3a3b2de-9340-4727-a671-7d7a77aeba3e" providerId="AD" clId="Web-{77B1342B-1828-44F9-AF6F-876308E20122}" dt="2020-11-23T09:50:43.314" v="2127" actId="1076"/>
          <ac:picMkLst>
            <pc:docMk/>
            <pc:sldMk cId="2940257009" sldId="271"/>
            <ac:picMk id="2052" creationId="{00000000-0000-0000-0000-000000000000}"/>
          </ac:picMkLst>
        </pc:picChg>
      </pc:sldChg>
    </pc:docChg>
  </pc:docChgLst>
  <pc:docChgLst>
    <pc:chgData name="Christopher Bamforth" userId="S::cbamforth@powersys.com::c3f59b95-db4b-4269-98b7-fc4c420738ee" providerId="AD" clId="Web-{7A0A095D-4D0F-4283-95DC-2E92A5C592E9}"/>
    <pc:docChg chg="modSld">
      <pc:chgData name="Christopher Bamforth" userId="S::cbamforth@powersys.com::c3f59b95-db4b-4269-98b7-fc4c420738ee" providerId="AD" clId="Web-{7A0A095D-4D0F-4283-95DC-2E92A5C592E9}" dt="2020-11-30T09:01:32.513" v="4" actId="1076"/>
      <pc:docMkLst>
        <pc:docMk/>
      </pc:docMkLst>
      <pc:sldChg chg="modSp">
        <pc:chgData name="Christopher Bamforth" userId="S::cbamforth@powersys.com::c3f59b95-db4b-4269-98b7-fc4c420738ee" providerId="AD" clId="Web-{7A0A095D-4D0F-4283-95DC-2E92A5C592E9}" dt="2020-11-30T09:01:32.513" v="4" actId="1076"/>
        <pc:sldMkLst>
          <pc:docMk/>
          <pc:sldMk cId="2262373473" sldId="284"/>
        </pc:sldMkLst>
        <pc:spChg chg="mod">
          <ac:chgData name="Christopher Bamforth" userId="S::cbamforth@powersys.com::c3f59b95-db4b-4269-98b7-fc4c420738ee" providerId="AD" clId="Web-{7A0A095D-4D0F-4283-95DC-2E92A5C592E9}" dt="2020-11-30T09:01:32.482" v="3" actId="1076"/>
          <ac:spMkLst>
            <pc:docMk/>
            <pc:sldMk cId="2262373473" sldId="284"/>
            <ac:spMk id="8" creationId="{4E0A7064-3D57-4207-96A3-646B8E0C45DB}"/>
          </ac:spMkLst>
        </pc:spChg>
        <pc:spChg chg="mod">
          <ac:chgData name="Christopher Bamforth" userId="S::cbamforth@powersys.com::c3f59b95-db4b-4269-98b7-fc4c420738ee" providerId="AD" clId="Web-{7A0A095D-4D0F-4283-95DC-2E92A5C592E9}" dt="2020-11-30T09:01:32.513" v="4" actId="1076"/>
          <ac:spMkLst>
            <pc:docMk/>
            <pc:sldMk cId="2262373473" sldId="284"/>
            <ac:spMk id="9" creationId="{DDF464F6-1DF5-49E1-8A2D-FBDFE84CEF60}"/>
          </ac:spMkLst>
        </pc:spChg>
        <pc:picChg chg="mod">
          <ac:chgData name="Christopher Bamforth" userId="S::cbamforth@powersys.com::c3f59b95-db4b-4269-98b7-fc4c420738ee" providerId="AD" clId="Web-{7A0A095D-4D0F-4283-95DC-2E92A5C592E9}" dt="2020-11-30T09:00:34.951" v="2" actId="1076"/>
          <ac:picMkLst>
            <pc:docMk/>
            <pc:sldMk cId="2262373473" sldId="284"/>
            <ac:picMk id="5" creationId="{C1BD37A0-F0B7-41D5-816F-B42112732E97}"/>
          </ac:picMkLst>
        </pc:picChg>
      </pc:sldChg>
    </pc:docChg>
  </pc:docChgLst>
  <pc:docChgLst>
    <pc:chgData name="Emiliano Marzoli" userId="S::emarzoli@powersys.com::9e05b658-857e-4c55-a24b-e414cbd7398c" providerId="AD" clId="Web-{149A74AC-C433-4777-81F8-54F6A55407DC}"/>
    <pc:docChg chg="sldOrd">
      <pc:chgData name="Emiliano Marzoli" userId="S::emarzoli@powersys.com::9e05b658-857e-4c55-a24b-e414cbd7398c" providerId="AD" clId="Web-{149A74AC-C433-4777-81F8-54F6A55407DC}" dt="2020-11-25T13:35:44.602" v="0"/>
      <pc:docMkLst>
        <pc:docMk/>
      </pc:docMkLst>
      <pc:sldChg chg="ord">
        <pc:chgData name="Emiliano Marzoli" userId="S::emarzoli@powersys.com::9e05b658-857e-4c55-a24b-e414cbd7398c" providerId="AD" clId="Web-{149A74AC-C433-4777-81F8-54F6A55407DC}" dt="2020-11-25T13:35:44.602" v="0"/>
        <pc:sldMkLst>
          <pc:docMk/>
          <pc:sldMk cId="3099418756" sldId="29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PSR\PSR%20PROJECTS\2020%20Projects\JCB%20WEBMINAR\Copia%20de%20PSR-JCB_Webinar_20201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RENA\AppData\Local\Microsoft\Windows\INetCache\IE\UPZ17U23\PSR-JCB_Webinar_20201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F:\PSR\PSR%20PROJECTS\2020%20Projects\JCB%20WEBMINAR\Copia%20de%20PSR-JCB_Webinar_202011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2400" err="1"/>
              <a:t>Europe</a:t>
            </a:r>
            <a:r>
              <a:rPr lang="es-MX" sz="2400"/>
              <a:t> </a:t>
            </a:r>
            <a:r>
              <a:rPr lang="es-MX" sz="2400" err="1"/>
              <a:t>Production</a:t>
            </a:r>
            <a:r>
              <a:rPr lang="es-MX" sz="2400"/>
              <a:t>  </a:t>
            </a:r>
          </a:p>
          <a:p>
            <a:pPr>
              <a:defRPr sz="2400"/>
            </a:pPr>
            <a:r>
              <a:rPr lang="es-MX" sz="2400" err="1"/>
              <a:t>Construction</a:t>
            </a:r>
            <a:r>
              <a:rPr lang="es-MX" sz="2400"/>
              <a:t> </a:t>
            </a:r>
            <a:r>
              <a:rPr lang="es-MX" sz="2400" err="1"/>
              <a:t>Equipment</a:t>
            </a:r>
            <a:endParaRPr lang="es-MX" sz="2400"/>
          </a:p>
          <a:p>
            <a:pPr>
              <a:defRPr sz="2400"/>
            </a:pPr>
            <a:endParaRPr lang="es-MX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24965296004666088"/>
          <c:w val="0.93888888888888888"/>
          <c:h val="0.642947652376786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C0000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35-46C9-A751-71BFF450D63E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35-46C9-A751-71BFF450D63E}"/>
              </c:ext>
            </c:extLst>
          </c:dPt>
          <c:dLbls>
            <c:dLbl>
              <c:idx val="0"/>
              <c:layout>
                <c:manualLayout>
                  <c:x val="-2.5462668816039986E-17"/>
                  <c:y val="0.217523330417031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35-46C9-A751-71BFF450D63E}"/>
                </c:ext>
              </c:extLst>
            </c:dLbl>
            <c:dLbl>
              <c:idx val="1"/>
              <c:layout>
                <c:manualLayout>
                  <c:x val="0"/>
                  <c:y val="0.12030110819480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35-46C9-A751-71BFF450D63E}"/>
                </c:ext>
              </c:extLst>
            </c:dLbl>
            <c:dLbl>
              <c:idx val="2"/>
              <c:layout>
                <c:manualLayout>
                  <c:x val="0"/>
                  <c:y val="0.175856663750364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35-46C9-A751-71BFF450D6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'europe production'!$B$23:$D$23</c:f>
              <c:strCache>
                <c:ptCount val="3"/>
                <c:pt idx="0">
                  <c:v>PRODUCTION 2019</c:v>
                </c:pt>
                <c:pt idx="1">
                  <c:v>FORECAST 2020</c:v>
                </c:pt>
                <c:pt idx="2">
                  <c:v>FORECAST 2021</c:v>
                </c:pt>
              </c:strCache>
            </c:strRef>
          </c:cat>
          <c:val>
            <c:numRef>
              <c:f>'europe production'!$B$24:$D$24</c:f>
              <c:numCache>
                <c:formatCode>_-* #,##0_-;\-* #,##0_-;_-* "-"??_-;_-@_-</c:formatCode>
                <c:ptCount val="3"/>
                <c:pt idx="0">
                  <c:v>402716</c:v>
                </c:pt>
                <c:pt idx="1">
                  <c:v>340311</c:v>
                </c:pt>
                <c:pt idx="2">
                  <c:v>372588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35-46C9-A751-71BFF450D6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29614696"/>
        <c:axId val="529608136"/>
      </c:barChart>
      <c:catAx>
        <c:axId val="52961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608136"/>
        <c:crosses val="autoZero"/>
        <c:auto val="1"/>
        <c:lblAlgn val="ctr"/>
        <c:lblOffset val="100"/>
        <c:noMultiLvlLbl val="0"/>
      </c:catAx>
      <c:valAx>
        <c:axId val="5296081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crossAx val="529614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2400"/>
              <a:t>North </a:t>
            </a:r>
            <a:r>
              <a:rPr lang="es-MX" sz="2400" err="1"/>
              <a:t>America</a:t>
            </a:r>
            <a:r>
              <a:rPr lang="es-MX" sz="2400"/>
              <a:t> </a:t>
            </a:r>
            <a:r>
              <a:rPr lang="es-MX" sz="2400" err="1"/>
              <a:t>Production</a:t>
            </a:r>
            <a:endParaRPr lang="es-MX" sz="2400"/>
          </a:p>
          <a:p>
            <a:pPr>
              <a:defRPr sz="2400"/>
            </a:pPr>
            <a:r>
              <a:rPr lang="es-MX" sz="2400"/>
              <a:t> </a:t>
            </a:r>
            <a:r>
              <a:rPr lang="es-MX" sz="2400" err="1"/>
              <a:t>Construction</a:t>
            </a:r>
            <a:r>
              <a:rPr lang="es-MX" sz="2400"/>
              <a:t> </a:t>
            </a:r>
            <a:r>
              <a:rPr lang="es-MX" sz="2400" err="1"/>
              <a:t>Equipment</a:t>
            </a:r>
            <a:r>
              <a:rPr lang="es-MX" sz="2400"/>
              <a:t> </a:t>
            </a:r>
          </a:p>
          <a:p>
            <a:pPr>
              <a:defRPr sz="2400"/>
            </a:pPr>
            <a:endParaRPr lang="es-MX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458891246584934E-2"/>
          <c:y val="0.22961454836875472"/>
          <c:w val="0.95708221750683009"/>
          <c:h val="0.692777314522830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C0000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A1-40AA-90B3-DA138ED93F15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A1-40AA-90B3-DA138ED93F15}"/>
              </c:ext>
            </c:extLst>
          </c:dPt>
          <c:dLbls>
            <c:dLbl>
              <c:idx val="0"/>
              <c:layout>
                <c:manualLayout>
                  <c:x val="-2.5462668816039986E-17"/>
                  <c:y val="0.217523330417031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FA1-40AA-90B3-DA138ED93F15}"/>
                </c:ext>
              </c:extLst>
            </c:dLbl>
            <c:dLbl>
              <c:idx val="1"/>
              <c:layout>
                <c:manualLayout>
                  <c:x val="0"/>
                  <c:y val="0.12030110819480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A1-40AA-90B3-DA138ED93F15}"/>
                </c:ext>
              </c:extLst>
            </c:dLbl>
            <c:dLbl>
              <c:idx val="2"/>
              <c:layout>
                <c:manualLayout>
                  <c:x val="0"/>
                  <c:y val="0.175856663750364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A1-40AA-90B3-DA138ED93F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NA!$A$9:$C$9</c:f>
              <c:strCache>
                <c:ptCount val="3"/>
                <c:pt idx="0">
                  <c:v>Production 2019</c:v>
                </c:pt>
                <c:pt idx="1">
                  <c:v> Forecast 2020</c:v>
                </c:pt>
                <c:pt idx="2">
                  <c:v>Forecast 2021</c:v>
                </c:pt>
              </c:strCache>
            </c:strRef>
          </c:cat>
          <c:val>
            <c:numRef>
              <c:f>NA!$A$10:$C$10</c:f>
              <c:numCache>
                <c:formatCode>_-* #,##0_-;\-* #,##0_-;_-* "-"??_-;_-@_-</c:formatCode>
                <c:ptCount val="3"/>
                <c:pt idx="0">
                  <c:v>285928</c:v>
                </c:pt>
                <c:pt idx="1">
                  <c:v>242802</c:v>
                </c:pt>
                <c:pt idx="2">
                  <c:v>258277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A1-40AA-90B3-DA138ED93F1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29614696"/>
        <c:axId val="529608136"/>
      </c:barChart>
      <c:catAx>
        <c:axId val="52961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608136"/>
        <c:crosses val="autoZero"/>
        <c:auto val="1"/>
        <c:lblAlgn val="ctr"/>
        <c:lblOffset val="100"/>
        <c:noMultiLvlLbl val="0"/>
      </c:catAx>
      <c:valAx>
        <c:axId val="5296081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crossAx val="529614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2400"/>
              <a:t>South</a:t>
            </a:r>
            <a:r>
              <a:rPr lang="es-MX" sz="2400" baseline="0"/>
              <a:t> </a:t>
            </a:r>
            <a:r>
              <a:rPr lang="es-MX" sz="2400" baseline="0" err="1"/>
              <a:t>America</a:t>
            </a:r>
            <a:r>
              <a:rPr lang="es-MX" sz="2400" baseline="0"/>
              <a:t> </a:t>
            </a:r>
            <a:r>
              <a:rPr lang="es-MX" sz="2400" baseline="0" err="1"/>
              <a:t>Production</a:t>
            </a:r>
            <a:endParaRPr lang="es-MX" sz="2400" baseline="0"/>
          </a:p>
          <a:p>
            <a:pPr>
              <a:defRPr sz="2400"/>
            </a:pPr>
            <a:r>
              <a:rPr lang="es-MX" sz="2400" err="1"/>
              <a:t>Construction</a:t>
            </a:r>
            <a:r>
              <a:rPr lang="es-MX" sz="2400"/>
              <a:t> </a:t>
            </a:r>
            <a:r>
              <a:rPr lang="es-MX" sz="2400" err="1"/>
              <a:t>Equipment</a:t>
            </a:r>
            <a:endParaRPr lang="es-MX" sz="2400"/>
          </a:p>
          <a:p>
            <a:pPr>
              <a:defRPr sz="2400"/>
            </a:pPr>
            <a:endParaRPr lang="es-MX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3498441987695698E-2"/>
          <c:y val="0.22738557064672973"/>
          <c:w val="0.95300311602460863"/>
          <c:h val="0.688061552997793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C0000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15-40D3-AF68-C89A2F4CB569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15-40D3-AF68-C89A2F4CB569}"/>
              </c:ext>
            </c:extLst>
          </c:dPt>
          <c:dLbls>
            <c:dLbl>
              <c:idx val="0"/>
              <c:layout>
                <c:manualLayout>
                  <c:x val="-2.5462668816039986E-17"/>
                  <c:y val="0.217523330417031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15-40D3-AF68-C89A2F4CB569}"/>
                </c:ext>
              </c:extLst>
            </c:dLbl>
            <c:dLbl>
              <c:idx val="1"/>
              <c:layout>
                <c:manualLayout>
                  <c:x val="0"/>
                  <c:y val="0.12030110819480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15-40D3-AF68-C89A2F4CB569}"/>
                </c:ext>
              </c:extLst>
            </c:dLbl>
            <c:dLbl>
              <c:idx val="2"/>
              <c:layout>
                <c:manualLayout>
                  <c:x val="0"/>
                  <c:y val="0.175856663750364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15-40D3-AF68-C89A2F4CB5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'sa production &amp; applications'!$A$8:$C$8</c:f>
              <c:strCache>
                <c:ptCount val="3"/>
                <c:pt idx="0">
                  <c:v>Production 2019</c:v>
                </c:pt>
                <c:pt idx="1">
                  <c:v> Forecast 2020</c:v>
                </c:pt>
                <c:pt idx="2">
                  <c:v>Forecast 2021</c:v>
                </c:pt>
              </c:strCache>
            </c:strRef>
          </c:cat>
          <c:val>
            <c:numRef>
              <c:f>'sa production &amp; applications'!$A$9:$C$9</c:f>
              <c:numCache>
                <c:formatCode>_-* #,##0_-;\-* #,##0_-;_-* "-"??_-;_-@_-</c:formatCode>
                <c:ptCount val="3"/>
                <c:pt idx="0">
                  <c:v>26589</c:v>
                </c:pt>
                <c:pt idx="1">
                  <c:v>24793</c:v>
                </c:pt>
                <c:pt idx="2">
                  <c:v>26849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15-40D3-AF68-C89A2F4CB56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29614696"/>
        <c:axId val="529608136"/>
      </c:barChart>
      <c:catAx>
        <c:axId val="52961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608136"/>
        <c:crosses val="autoZero"/>
        <c:auto val="1"/>
        <c:lblAlgn val="ctr"/>
        <c:lblOffset val="100"/>
        <c:noMultiLvlLbl val="0"/>
      </c:catAx>
      <c:valAx>
        <c:axId val="5296081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crossAx val="529614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5CD349-B1D6-47E2-B2D4-F9D301170816}" type="doc">
      <dgm:prSet loTypeId="urn:microsoft.com/office/officeart/2005/8/layout/chevron1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14F4880-004A-43F0-823B-B0B04F1574D3}">
      <dgm:prSet phldrT="[Text]"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2004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66096F-FE48-4056-A1ED-6E09045F386A}" type="parTrans" cxnId="{FD65CC37-746E-4001-9048-7BF0E74AC5DF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2ADD2D8B-5CC9-4EB8-A9E4-8AC3741EF221}" type="sibTrans" cxnId="{FD65CC37-746E-4001-9048-7BF0E74AC5DF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7514DCD8-A512-429C-B0BE-61DBD40967C6}">
      <dgm:prSet phldrT="[Text]"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2006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DF8E572-20DD-4483-8551-8262795AE201}" type="parTrans" cxnId="{DAB5E979-2DAF-4678-802F-F3F7D9DE9BBE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81F0B965-B33D-47FA-850B-EC6B0109FFF7}" type="sibTrans" cxnId="{DAB5E979-2DAF-4678-802F-F3F7D9DE9BBE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FB267AF1-F7BF-4A21-B6BE-F3DF30DD80F9}">
      <dgm:prSet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2008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D4B15B9-D7A9-447E-9467-A9577FB18E1F}" type="parTrans" cxnId="{86C45A22-172D-44AC-9AB3-FB67E25BC483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0D33235F-6D15-43D2-A43A-C2EA45152201}" type="sibTrans" cxnId="{86C45A22-172D-44AC-9AB3-FB67E25BC483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88C2BB51-4424-4559-9F33-3A7B60552D5F}">
      <dgm:prSet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2010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1896DB5-E986-43A9-821F-1B95C3BC6407}" type="parTrans" cxnId="{7F9729F2-07DA-4683-8F92-DE31CAD769D8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8FC937CA-1268-44D5-86FE-21CFA7089484}" type="sibTrans" cxnId="{7F9729F2-07DA-4683-8F92-DE31CAD769D8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145F5608-6DC1-4BD1-8081-83F9B6337204}">
      <dgm:prSet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2012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A94C551-C1DB-45F6-B7D3-8D2B0FCF121C}" type="parTrans" cxnId="{29F82F6A-2B91-4A5A-8B4B-377E0A0ED009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F3FD71F2-9C7A-4563-AEE9-AB5FE007510D}" type="sibTrans" cxnId="{29F82F6A-2B91-4A5A-8B4B-377E0A0ED009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E2596CDC-64D1-4EB1-AC08-432DD720CD3E}">
      <dgm:prSet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2014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4533698-6962-4F6C-AD63-BE543C30B4C8}" type="parTrans" cxnId="{3DD5C9D3-4CD3-4898-8A91-3C1C4E528CDE}">
      <dgm:prSet/>
      <dgm:spPr/>
      <dgm:t>
        <a:bodyPr/>
        <a:lstStyle/>
        <a:p>
          <a:endParaRPr lang="en-GB" sz="1600">
            <a:latin typeface="Arial" pitchFamily="34" charset="0"/>
            <a:cs typeface="Arial" pitchFamily="34" charset="0"/>
          </a:endParaRPr>
        </a:p>
      </dgm:t>
    </dgm:pt>
    <dgm:pt modelId="{E732FE3D-DCB7-4F3F-9FF9-4B1D9E443B7C}" type="sibTrans" cxnId="{3DD5C9D3-4CD3-4898-8A91-3C1C4E528CDE}">
      <dgm:prSet/>
      <dgm:spPr/>
      <dgm:t>
        <a:bodyPr/>
        <a:lstStyle/>
        <a:p>
          <a:endParaRPr lang="en-GB" sz="1600">
            <a:latin typeface="Arial" pitchFamily="34" charset="0"/>
            <a:cs typeface="Arial" pitchFamily="34" charset="0"/>
          </a:endParaRPr>
        </a:p>
      </dgm:t>
    </dgm:pt>
    <dgm:pt modelId="{503E799F-A1EB-4D3E-88E8-E5DF45B07F25}">
      <dgm:prSet custT="1"/>
      <dgm:spPr>
        <a:solidFill>
          <a:srgbClr val="FFC000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2000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1168319-9C51-4B51-A612-042819229B05}" type="parTrans" cxnId="{F51760E2-2F6D-410B-B83E-FA2452EC073B}">
      <dgm:prSet/>
      <dgm:spPr/>
      <dgm:t>
        <a:bodyPr/>
        <a:lstStyle/>
        <a:p>
          <a:endParaRPr lang="en-GB" sz="1600">
            <a:latin typeface="Arial" pitchFamily="34" charset="0"/>
            <a:cs typeface="Arial" pitchFamily="34" charset="0"/>
          </a:endParaRPr>
        </a:p>
      </dgm:t>
    </dgm:pt>
    <dgm:pt modelId="{EE865B3E-66C7-4F63-9E95-2201780177E3}" type="sibTrans" cxnId="{F51760E2-2F6D-410B-B83E-FA2452EC073B}">
      <dgm:prSet/>
      <dgm:spPr/>
      <dgm:t>
        <a:bodyPr/>
        <a:lstStyle/>
        <a:p>
          <a:endParaRPr lang="en-GB" sz="1600">
            <a:latin typeface="Arial" pitchFamily="34" charset="0"/>
            <a:cs typeface="Arial" pitchFamily="34" charset="0"/>
          </a:endParaRPr>
        </a:p>
      </dgm:t>
    </dgm:pt>
    <dgm:pt modelId="{4BE145DB-9213-416A-A8A0-0CC834F523DE}">
      <dgm:prSet custT="1"/>
      <dgm:spPr>
        <a:solidFill>
          <a:srgbClr val="F9CF33"/>
        </a:solidFill>
      </dgm:spPr>
      <dgm:t>
        <a:bodyPr/>
        <a:lstStyle/>
        <a:p>
          <a:r>
            <a:rPr lang="en-GB" sz="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2016</a:t>
          </a:r>
        </a:p>
      </dgm:t>
    </dgm:pt>
    <dgm:pt modelId="{13F3FAC6-70D1-4907-A6D7-F0581308B968}" type="parTrans" cxnId="{142A38E9-78FA-4E8E-937C-27ACBBB5DFAF}">
      <dgm:prSet/>
      <dgm:spPr/>
      <dgm:t>
        <a:bodyPr/>
        <a:lstStyle/>
        <a:p>
          <a:endParaRPr lang="en-GB"/>
        </a:p>
      </dgm:t>
    </dgm:pt>
    <dgm:pt modelId="{F6533808-DB0A-40A3-B09B-F9DBCD8ED94B}" type="sibTrans" cxnId="{142A38E9-78FA-4E8E-937C-27ACBBB5DFAF}">
      <dgm:prSet/>
      <dgm:spPr/>
      <dgm:t>
        <a:bodyPr/>
        <a:lstStyle/>
        <a:p>
          <a:endParaRPr lang="en-GB"/>
        </a:p>
      </dgm:t>
    </dgm:pt>
    <dgm:pt modelId="{5ED29FC2-595B-4C87-BFCC-5F72A4A675C9}">
      <dgm:prSet custT="1"/>
      <dgm:spPr>
        <a:solidFill>
          <a:srgbClr val="F9CF33"/>
        </a:solidFill>
      </dgm:spPr>
      <dgm:t>
        <a:bodyPr/>
        <a:lstStyle/>
        <a:p>
          <a:r>
            <a:rPr lang="en-GB" sz="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2017</a:t>
          </a:r>
        </a:p>
      </dgm:t>
    </dgm:pt>
    <dgm:pt modelId="{B17C7AE4-5081-41B1-BCD2-3BA0EE4D7700}" type="parTrans" cxnId="{A8E49978-378D-4058-A3DA-5937EB830422}">
      <dgm:prSet/>
      <dgm:spPr/>
      <dgm:t>
        <a:bodyPr/>
        <a:lstStyle/>
        <a:p>
          <a:endParaRPr lang="en-GB"/>
        </a:p>
      </dgm:t>
    </dgm:pt>
    <dgm:pt modelId="{F00D06D8-2C81-4F93-9BE9-9B16B0A38F3E}" type="sibTrans" cxnId="{A8E49978-378D-4058-A3DA-5937EB830422}">
      <dgm:prSet/>
      <dgm:spPr/>
      <dgm:t>
        <a:bodyPr/>
        <a:lstStyle/>
        <a:p>
          <a:endParaRPr lang="en-GB"/>
        </a:p>
      </dgm:t>
    </dgm:pt>
    <dgm:pt modelId="{7F36C295-34C2-4696-948A-B5E6DCB5DCEB}">
      <dgm:prSet custT="1"/>
      <dgm:spPr>
        <a:solidFill>
          <a:srgbClr val="F9CF33"/>
        </a:solidFill>
      </dgm:spPr>
      <dgm:t>
        <a:bodyPr/>
        <a:lstStyle/>
        <a:p>
          <a:r>
            <a:rPr lang="en-GB" sz="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2018</a:t>
          </a:r>
        </a:p>
      </dgm:t>
    </dgm:pt>
    <dgm:pt modelId="{E6FFE308-D449-4942-800F-42446145F95A}" type="parTrans" cxnId="{6BDF5C0D-E651-4365-A160-18933253D43E}">
      <dgm:prSet/>
      <dgm:spPr/>
      <dgm:t>
        <a:bodyPr/>
        <a:lstStyle/>
        <a:p>
          <a:endParaRPr lang="en-GB"/>
        </a:p>
      </dgm:t>
    </dgm:pt>
    <dgm:pt modelId="{ABFB27C2-C775-4C78-8FF9-51AC55236686}" type="sibTrans" cxnId="{6BDF5C0D-E651-4365-A160-18933253D43E}">
      <dgm:prSet/>
      <dgm:spPr/>
      <dgm:t>
        <a:bodyPr/>
        <a:lstStyle/>
        <a:p>
          <a:endParaRPr lang="en-GB"/>
        </a:p>
      </dgm:t>
    </dgm:pt>
    <dgm:pt modelId="{EA745A25-4D33-42A0-8CAA-EFE78D008FD8}">
      <dgm:prSet phldrT="[Text]" custT="1"/>
      <dgm:spPr>
        <a:solidFill>
          <a:srgbClr val="F9CF33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2002</a:t>
          </a:r>
          <a:endParaRPr lang="en-GB" sz="8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5DB226A-FBB2-427B-8493-11229428D92B}" type="sibTrans" cxnId="{27F37619-570D-4BEA-AA34-F4B3FA44AE08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144DC370-7B4E-42B0-8F20-B736BC59604F}" type="parTrans" cxnId="{27F37619-570D-4BEA-AA34-F4B3FA44AE08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C958118A-0367-4E72-87E1-9D1BC2DF8D55}">
      <dgm:prSet custT="1"/>
      <dgm:spPr>
        <a:solidFill>
          <a:srgbClr val="FFC000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2019</a:t>
          </a:r>
        </a:p>
      </dgm:t>
    </dgm:pt>
    <dgm:pt modelId="{8DE7E2CC-6111-4C40-B812-2D25BE4F757A}" type="parTrans" cxnId="{AA9F503A-28E2-46E4-97D1-C68660A76403}">
      <dgm:prSet/>
      <dgm:spPr/>
      <dgm:t>
        <a:bodyPr/>
        <a:lstStyle/>
        <a:p>
          <a:endParaRPr lang="en-US"/>
        </a:p>
      </dgm:t>
    </dgm:pt>
    <dgm:pt modelId="{EE3BC583-8F31-40CE-8187-6EEF0AB33D16}" type="sibTrans" cxnId="{AA9F503A-28E2-46E4-97D1-C68660A76403}">
      <dgm:prSet/>
      <dgm:spPr/>
      <dgm:t>
        <a:bodyPr/>
        <a:lstStyle/>
        <a:p>
          <a:endParaRPr lang="en-US"/>
        </a:p>
      </dgm:t>
    </dgm:pt>
    <dgm:pt modelId="{2AF9F4E9-5442-42E4-8E8F-6FF09C3F70BB}">
      <dgm:prSet custT="1"/>
      <dgm:spPr>
        <a:solidFill>
          <a:srgbClr val="FFC000"/>
        </a:solidFill>
      </dgm:spPr>
      <dgm:t>
        <a:bodyPr/>
        <a:lstStyle/>
        <a:p>
          <a:r>
            <a:rPr lang="en-US" sz="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2020</a:t>
          </a:r>
        </a:p>
      </dgm:t>
    </dgm:pt>
    <dgm:pt modelId="{FB073F27-D54C-4FC3-A784-DE44DBD99F06}" type="parTrans" cxnId="{50409839-BBEC-47B5-830E-29EB7F265CE7}">
      <dgm:prSet/>
      <dgm:spPr/>
      <dgm:t>
        <a:bodyPr/>
        <a:lstStyle/>
        <a:p>
          <a:endParaRPr lang="en-US"/>
        </a:p>
      </dgm:t>
    </dgm:pt>
    <dgm:pt modelId="{21515643-93F6-4F55-A2AD-E7FCE03BDF6B}" type="sibTrans" cxnId="{50409839-BBEC-47B5-830E-29EB7F265CE7}">
      <dgm:prSet/>
      <dgm:spPr/>
      <dgm:t>
        <a:bodyPr/>
        <a:lstStyle/>
        <a:p>
          <a:endParaRPr lang="en-US"/>
        </a:p>
      </dgm:t>
    </dgm:pt>
    <dgm:pt modelId="{613DDD57-9C90-4367-BBF2-A88472D0EB55}" type="pres">
      <dgm:prSet presAssocID="{895CD349-B1D6-47E2-B2D4-F9D301170816}" presName="Name0" presStyleCnt="0">
        <dgm:presLayoutVars>
          <dgm:dir/>
          <dgm:animLvl val="lvl"/>
          <dgm:resizeHandles val="exact"/>
        </dgm:presLayoutVars>
      </dgm:prSet>
      <dgm:spPr/>
    </dgm:pt>
    <dgm:pt modelId="{6D14E416-2F59-4A42-844D-0F2808F7490E}" type="pres">
      <dgm:prSet presAssocID="{503E799F-A1EB-4D3E-88E8-E5DF45B07F25}" presName="parTxOnly" presStyleLbl="node1" presStyleIdx="0" presStyleCnt="13">
        <dgm:presLayoutVars>
          <dgm:chMax val="0"/>
          <dgm:chPref val="0"/>
          <dgm:bulletEnabled val="1"/>
        </dgm:presLayoutVars>
      </dgm:prSet>
      <dgm:spPr/>
    </dgm:pt>
    <dgm:pt modelId="{BB0A5624-7FE9-4956-A757-BE2768C4183F}" type="pres">
      <dgm:prSet presAssocID="{EE865B3E-66C7-4F63-9E95-2201780177E3}" presName="parTxOnlySpace" presStyleCnt="0"/>
      <dgm:spPr/>
    </dgm:pt>
    <dgm:pt modelId="{358163EF-5CA8-41CE-A810-2355E03C837C}" type="pres">
      <dgm:prSet presAssocID="{EA745A25-4D33-42A0-8CAA-EFE78D008FD8}" presName="parTxOnly" presStyleLbl="node1" presStyleIdx="1" presStyleCnt="13">
        <dgm:presLayoutVars>
          <dgm:chMax val="0"/>
          <dgm:chPref val="0"/>
          <dgm:bulletEnabled val="1"/>
        </dgm:presLayoutVars>
      </dgm:prSet>
      <dgm:spPr/>
    </dgm:pt>
    <dgm:pt modelId="{9FA94E8E-3A50-48FE-8A67-DD9DF14F8DCF}" type="pres">
      <dgm:prSet presAssocID="{15DB226A-FBB2-427B-8493-11229428D92B}" presName="parTxOnlySpace" presStyleCnt="0"/>
      <dgm:spPr/>
    </dgm:pt>
    <dgm:pt modelId="{1EBAAFFD-80E0-4EA7-B038-72135753CAC6}" type="pres">
      <dgm:prSet presAssocID="{814F4880-004A-43F0-823B-B0B04F1574D3}" presName="parTxOnly" presStyleLbl="node1" presStyleIdx="2" presStyleCnt="13">
        <dgm:presLayoutVars>
          <dgm:chMax val="0"/>
          <dgm:chPref val="0"/>
          <dgm:bulletEnabled val="1"/>
        </dgm:presLayoutVars>
      </dgm:prSet>
      <dgm:spPr/>
    </dgm:pt>
    <dgm:pt modelId="{46A96196-AAA3-412A-8ED9-D8772558F712}" type="pres">
      <dgm:prSet presAssocID="{2ADD2D8B-5CC9-4EB8-A9E4-8AC3741EF221}" presName="parTxOnlySpace" presStyleCnt="0"/>
      <dgm:spPr/>
    </dgm:pt>
    <dgm:pt modelId="{5E303E91-5777-4FC8-9433-7063F009326C}" type="pres">
      <dgm:prSet presAssocID="{7514DCD8-A512-429C-B0BE-61DBD40967C6}" presName="parTxOnly" presStyleLbl="node1" presStyleIdx="3" presStyleCnt="13">
        <dgm:presLayoutVars>
          <dgm:chMax val="0"/>
          <dgm:chPref val="0"/>
          <dgm:bulletEnabled val="1"/>
        </dgm:presLayoutVars>
      </dgm:prSet>
      <dgm:spPr/>
    </dgm:pt>
    <dgm:pt modelId="{1D8D2A85-7EF8-4B1B-848E-54DF2A6DB049}" type="pres">
      <dgm:prSet presAssocID="{81F0B965-B33D-47FA-850B-EC6B0109FFF7}" presName="parTxOnlySpace" presStyleCnt="0"/>
      <dgm:spPr/>
    </dgm:pt>
    <dgm:pt modelId="{E32AA742-8F20-4A46-BB11-C7BBA5E819AA}" type="pres">
      <dgm:prSet presAssocID="{FB267AF1-F7BF-4A21-B6BE-F3DF30DD80F9}" presName="parTxOnly" presStyleLbl="node1" presStyleIdx="4" presStyleCnt="13">
        <dgm:presLayoutVars>
          <dgm:chMax val="0"/>
          <dgm:chPref val="0"/>
          <dgm:bulletEnabled val="1"/>
        </dgm:presLayoutVars>
      </dgm:prSet>
      <dgm:spPr/>
    </dgm:pt>
    <dgm:pt modelId="{DA23E4F9-9DC3-4FF5-BC29-9615AEB65897}" type="pres">
      <dgm:prSet presAssocID="{0D33235F-6D15-43D2-A43A-C2EA45152201}" presName="parTxOnlySpace" presStyleCnt="0"/>
      <dgm:spPr/>
    </dgm:pt>
    <dgm:pt modelId="{E2B11354-11FC-4439-8408-6357A2C60AF0}" type="pres">
      <dgm:prSet presAssocID="{88C2BB51-4424-4559-9F33-3A7B60552D5F}" presName="parTxOnly" presStyleLbl="node1" presStyleIdx="5" presStyleCnt="13">
        <dgm:presLayoutVars>
          <dgm:chMax val="0"/>
          <dgm:chPref val="0"/>
          <dgm:bulletEnabled val="1"/>
        </dgm:presLayoutVars>
      </dgm:prSet>
      <dgm:spPr/>
    </dgm:pt>
    <dgm:pt modelId="{4EB4588F-EC7D-4433-AC9D-6E601D64E307}" type="pres">
      <dgm:prSet presAssocID="{8FC937CA-1268-44D5-86FE-21CFA7089484}" presName="parTxOnlySpace" presStyleCnt="0"/>
      <dgm:spPr/>
    </dgm:pt>
    <dgm:pt modelId="{E07C0978-41E1-43E4-A96B-1ADDB24A7064}" type="pres">
      <dgm:prSet presAssocID="{145F5608-6DC1-4BD1-8081-83F9B6337204}" presName="parTxOnly" presStyleLbl="node1" presStyleIdx="6" presStyleCnt="13">
        <dgm:presLayoutVars>
          <dgm:chMax val="0"/>
          <dgm:chPref val="0"/>
          <dgm:bulletEnabled val="1"/>
        </dgm:presLayoutVars>
      </dgm:prSet>
      <dgm:spPr/>
    </dgm:pt>
    <dgm:pt modelId="{9159C08E-4114-41C2-AB78-82817CD8AC29}" type="pres">
      <dgm:prSet presAssocID="{F3FD71F2-9C7A-4563-AEE9-AB5FE007510D}" presName="parTxOnlySpace" presStyleCnt="0"/>
      <dgm:spPr/>
    </dgm:pt>
    <dgm:pt modelId="{5382C38E-4385-40FB-BF74-BE2347D2715B}" type="pres">
      <dgm:prSet presAssocID="{E2596CDC-64D1-4EB1-AC08-432DD720CD3E}" presName="parTxOnly" presStyleLbl="node1" presStyleIdx="7" presStyleCnt="13">
        <dgm:presLayoutVars>
          <dgm:chMax val="0"/>
          <dgm:chPref val="0"/>
          <dgm:bulletEnabled val="1"/>
        </dgm:presLayoutVars>
      </dgm:prSet>
      <dgm:spPr/>
    </dgm:pt>
    <dgm:pt modelId="{F4BDC244-02E1-4F33-ABCE-4ACF0F3D4DF2}" type="pres">
      <dgm:prSet presAssocID="{E732FE3D-DCB7-4F3F-9FF9-4B1D9E443B7C}" presName="parTxOnlySpace" presStyleCnt="0"/>
      <dgm:spPr/>
    </dgm:pt>
    <dgm:pt modelId="{C157DF69-A962-45CC-9EBA-2E749F6928AE}" type="pres">
      <dgm:prSet presAssocID="{4BE145DB-9213-416A-A8A0-0CC834F523DE}" presName="parTxOnly" presStyleLbl="node1" presStyleIdx="8" presStyleCnt="13">
        <dgm:presLayoutVars>
          <dgm:chMax val="0"/>
          <dgm:chPref val="0"/>
          <dgm:bulletEnabled val="1"/>
        </dgm:presLayoutVars>
      </dgm:prSet>
      <dgm:spPr/>
    </dgm:pt>
    <dgm:pt modelId="{6EB12D90-41CE-4F80-BE91-358BFEBB34F6}" type="pres">
      <dgm:prSet presAssocID="{F6533808-DB0A-40A3-B09B-F9DBCD8ED94B}" presName="parTxOnlySpace" presStyleCnt="0"/>
      <dgm:spPr/>
    </dgm:pt>
    <dgm:pt modelId="{F42D7CC9-3995-4452-8870-94B0A57E74B6}" type="pres">
      <dgm:prSet presAssocID="{5ED29FC2-595B-4C87-BFCC-5F72A4A675C9}" presName="parTxOnly" presStyleLbl="node1" presStyleIdx="9" presStyleCnt="13">
        <dgm:presLayoutVars>
          <dgm:chMax val="0"/>
          <dgm:chPref val="0"/>
          <dgm:bulletEnabled val="1"/>
        </dgm:presLayoutVars>
      </dgm:prSet>
      <dgm:spPr/>
    </dgm:pt>
    <dgm:pt modelId="{C5822523-9561-4341-9477-31712C6FD53E}" type="pres">
      <dgm:prSet presAssocID="{F00D06D8-2C81-4F93-9BE9-9B16B0A38F3E}" presName="parTxOnlySpace" presStyleCnt="0"/>
      <dgm:spPr/>
    </dgm:pt>
    <dgm:pt modelId="{52E14F6F-BC15-4B2B-86C5-ADA0919C4315}" type="pres">
      <dgm:prSet presAssocID="{7F36C295-34C2-4696-948A-B5E6DCB5DCEB}" presName="parTxOnly" presStyleLbl="node1" presStyleIdx="10" presStyleCnt="13">
        <dgm:presLayoutVars>
          <dgm:chMax val="0"/>
          <dgm:chPref val="0"/>
          <dgm:bulletEnabled val="1"/>
        </dgm:presLayoutVars>
      </dgm:prSet>
      <dgm:spPr/>
    </dgm:pt>
    <dgm:pt modelId="{362CE0E7-0550-4A27-B876-B7F9A5C21952}" type="pres">
      <dgm:prSet presAssocID="{ABFB27C2-C775-4C78-8FF9-51AC55236686}" presName="parTxOnlySpace" presStyleCnt="0"/>
      <dgm:spPr/>
    </dgm:pt>
    <dgm:pt modelId="{1D45AC62-9987-49CD-B109-AB3867561930}" type="pres">
      <dgm:prSet presAssocID="{C958118A-0367-4E72-87E1-9D1BC2DF8D55}" presName="parTxOnly" presStyleLbl="node1" presStyleIdx="11" presStyleCnt="13">
        <dgm:presLayoutVars>
          <dgm:chMax val="0"/>
          <dgm:chPref val="0"/>
          <dgm:bulletEnabled val="1"/>
        </dgm:presLayoutVars>
      </dgm:prSet>
      <dgm:spPr/>
    </dgm:pt>
    <dgm:pt modelId="{7EC022F1-49CA-4CB3-9690-1FA2A4A763CA}" type="pres">
      <dgm:prSet presAssocID="{EE3BC583-8F31-40CE-8187-6EEF0AB33D16}" presName="parTxOnlySpace" presStyleCnt="0"/>
      <dgm:spPr/>
    </dgm:pt>
    <dgm:pt modelId="{9B4031E5-5E3B-42B9-A0C7-BE32C8A28F91}" type="pres">
      <dgm:prSet presAssocID="{2AF9F4E9-5442-42E4-8E8F-6FF09C3F70BB}" presName="parTxOnly" presStyleLbl="node1" presStyleIdx="12" presStyleCnt="13">
        <dgm:presLayoutVars>
          <dgm:chMax val="0"/>
          <dgm:chPref val="0"/>
          <dgm:bulletEnabled val="1"/>
        </dgm:presLayoutVars>
      </dgm:prSet>
      <dgm:spPr/>
    </dgm:pt>
  </dgm:ptLst>
  <dgm:cxnLst>
    <dgm:cxn modelId="{FD445B03-8A1C-4278-AFC8-2607CB6E6F34}" type="presOf" srcId="{88C2BB51-4424-4559-9F33-3A7B60552D5F}" destId="{E2B11354-11FC-4439-8408-6357A2C60AF0}" srcOrd="0" destOrd="0" presId="urn:microsoft.com/office/officeart/2005/8/layout/chevron1"/>
    <dgm:cxn modelId="{6BDF5C0D-E651-4365-A160-18933253D43E}" srcId="{895CD349-B1D6-47E2-B2D4-F9D301170816}" destId="{7F36C295-34C2-4696-948A-B5E6DCB5DCEB}" srcOrd="10" destOrd="0" parTransId="{E6FFE308-D449-4942-800F-42446145F95A}" sibTransId="{ABFB27C2-C775-4C78-8FF9-51AC55236686}"/>
    <dgm:cxn modelId="{27F37619-570D-4BEA-AA34-F4B3FA44AE08}" srcId="{895CD349-B1D6-47E2-B2D4-F9D301170816}" destId="{EA745A25-4D33-42A0-8CAA-EFE78D008FD8}" srcOrd="1" destOrd="0" parTransId="{144DC370-7B4E-42B0-8F20-B736BC59604F}" sibTransId="{15DB226A-FBB2-427B-8493-11229428D92B}"/>
    <dgm:cxn modelId="{2B9C381D-ED22-4371-933E-FEB8CBCF623A}" type="presOf" srcId="{2AF9F4E9-5442-42E4-8E8F-6FF09C3F70BB}" destId="{9B4031E5-5E3B-42B9-A0C7-BE32C8A28F91}" srcOrd="0" destOrd="0" presId="urn:microsoft.com/office/officeart/2005/8/layout/chevron1"/>
    <dgm:cxn modelId="{86C45A22-172D-44AC-9AB3-FB67E25BC483}" srcId="{895CD349-B1D6-47E2-B2D4-F9D301170816}" destId="{FB267AF1-F7BF-4A21-B6BE-F3DF30DD80F9}" srcOrd="4" destOrd="0" parTransId="{8D4B15B9-D7A9-447E-9467-A9577FB18E1F}" sibTransId="{0D33235F-6D15-43D2-A43A-C2EA45152201}"/>
    <dgm:cxn modelId="{493A262A-4FDD-4B09-B495-9DC60ADDDD16}" type="presOf" srcId="{7F36C295-34C2-4696-948A-B5E6DCB5DCEB}" destId="{52E14F6F-BC15-4B2B-86C5-ADA0919C4315}" srcOrd="0" destOrd="0" presId="urn:microsoft.com/office/officeart/2005/8/layout/chevron1"/>
    <dgm:cxn modelId="{FD65CC37-746E-4001-9048-7BF0E74AC5DF}" srcId="{895CD349-B1D6-47E2-B2D4-F9D301170816}" destId="{814F4880-004A-43F0-823B-B0B04F1574D3}" srcOrd="2" destOrd="0" parTransId="{4E66096F-FE48-4056-A1ED-6E09045F386A}" sibTransId="{2ADD2D8B-5CC9-4EB8-A9E4-8AC3741EF221}"/>
    <dgm:cxn modelId="{50409839-BBEC-47B5-830E-29EB7F265CE7}" srcId="{895CD349-B1D6-47E2-B2D4-F9D301170816}" destId="{2AF9F4E9-5442-42E4-8E8F-6FF09C3F70BB}" srcOrd="12" destOrd="0" parTransId="{FB073F27-D54C-4FC3-A784-DE44DBD99F06}" sibTransId="{21515643-93F6-4F55-A2AD-E7FCE03BDF6B}"/>
    <dgm:cxn modelId="{AA9F503A-28E2-46E4-97D1-C68660A76403}" srcId="{895CD349-B1D6-47E2-B2D4-F9D301170816}" destId="{C958118A-0367-4E72-87E1-9D1BC2DF8D55}" srcOrd="11" destOrd="0" parTransId="{8DE7E2CC-6111-4C40-B812-2D25BE4F757A}" sibTransId="{EE3BC583-8F31-40CE-8187-6EEF0AB33D16}"/>
    <dgm:cxn modelId="{0495223C-8AD4-4DC8-B727-0F0A10BD7019}" type="presOf" srcId="{145F5608-6DC1-4BD1-8081-83F9B6337204}" destId="{E07C0978-41E1-43E4-A96B-1ADDB24A7064}" srcOrd="0" destOrd="0" presId="urn:microsoft.com/office/officeart/2005/8/layout/chevron1"/>
    <dgm:cxn modelId="{8F2B133E-3208-4F5A-ACFB-76030BE0D3A8}" type="presOf" srcId="{E2596CDC-64D1-4EB1-AC08-432DD720CD3E}" destId="{5382C38E-4385-40FB-BF74-BE2347D2715B}" srcOrd="0" destOrd="0" presId="urn:microsoft.com/office/officeart/2005/8/layout/chevron1"/>
    <dgm:cxn modelId="{29F82F6A-2B91-4A5A-8B4B-377E0A0ED009}" srcId="{895CD349-B1D6-47E2-B2D4-F9D301170816}" destId="{145F5608-6DC1-4BD1-8081-83F9B6337204}" srcOrd="6" destOrd="0" parTransId="{5A94C551-C1DB-45F6-B7D3-8D2B0FCF121C}" sibTransId="{F3FD71F2-9C7A-4563-AEE9-AB5FE007510D}"/>
    <dgm:cxn modelId="{F9937851-CDB5-4AF9-9DB5-E9338BE1C561}" type="presOf" srcId="{FB267AF1-F7BF-4A21-B6BE-F3DF30DD80F9}" destId="{E32AA742-8F20-4A46-BB11-C7BBA5E819AA}" srcOrd="0" destOrd="0" presId="urn:microsoft.com/office/officeart/2005/8/layout/chevron1"/>
    <dgm:cxn modelId="{46FE2774-0C5D-4E19-A3B3-11284A5EECE2}" type="presOf" srcId="{C958118A-0367-4E72-87E1-9D1BC2DF8D55}" destId="{1D45AC62-9987-49CD-B109-AB3867561930}" srcOrd="0" destOrd="0" presId="urn:microsoft.com/office/officeart/2005/8/layout/chevron1"/>
    <dgm:cxn modelId="{A8E49978-378D-4058-A3DA-5937EB830422}" srcId="{895CD349-B1D6-47E2-B2D4-F9D301170816}" destId="{5ED29FC2-595B-4C87-BFCC-5F72A4A675C9}" srcOrd="9" destOrd="0" parTransId="{B17C7AE4-5081-41B1-BCD2-3BA0EE4D7700}" sibTransId="{F00D06D8-2C81-4F93-9BE9-9B16B0A38F3E}"/>
    <dgm:cxn modelId="{DAB5E979-2DAF-4678-802F-F3F7D9DE9BBE}" srcId="{895CD349-B1D6-47E2-B2D4-F9D301170816}" destId="{7514DCD8-A512-429C-B0BE-61DBD40967C6}" srcOrd="3" destOrd="0" parTransId="{4DF8E572-20DD-4483-8551-8262795AE201}" sibTransId="{81F0B965-B33D-47FA-850B-EC6B0109FFF7}"/>
    <dgm:cxn modelId="{6326358F-9F63-4F69-A42B-D26482253903}" type="presOf" srcId="{814F4880-004A-43F0-823B-B0B04F1574D3}" destId="{1EBAAFFD-80E0-4EA7-B038-72135753CAC6}" srcOrd="0" destOrd="0" presId="urn:microsoft.com/office/officeart/2005/8/layout/chevron1"/>
    <dgm:cxn modelId="{F3BAF39F-DA09-448F-9D34-20339225A486}" type="presOf" srcId="{895CD349-B1D6-47E2-B2D4-F9D301170816}" destId="{613DDD57-9C90-4367-BBF2-A88472D0EB55}" srcOrd="0" destOrd="0" presId="urn:microsoft.com/office/officeart/2005/8/layout/chevron1"/>
    <dgm:cxn modelId="{A6A5DEC5-CA07-48D2-A2A1-AF27BF9984F4}" type="presOf" srcId="{4BE145DB-9213-416A-A8A0-0CC834F523DE}" destId="{C157DF69-A962-45CC-9EBA-2E749F6928AE}" srcOrd="0" destOrd="0" presId="urn:microsoft.com/office/officeart/2005/8/layout/chevron1"/>
    <dgm:cxn modelId="{3DD5C9D3-4CD3-4898-8A91-3C1C4E528CDE}" srcId="{895CD349-B1D6-47E2-B2D4-F9D301170816}" destId="{E2596CDC-64D1-4EB1-AC08-432DD720CD3E}" srcOrd="7" destOrd="0" parTransId="{34533698-6962-4F6C-AD63-BE543C30B4C8}" sibTransId="{E732FE3D-DCB7-4F3F-9FF9-4B1D9E443B7C}"/>
    <dgm:cxn modelId="{BC1053D5-A8B4-4E42-BC85-8D02534C97D5}" type="presOf" srcId="{503E799F-A1EB-4D3E-88E8-E5DF45B07F25}" destId="{6D14E416-2F59-4A42-844D-0F2808F7490E}" srcOrd="0" destOrd="0" presId="urn:microsoft.com/office/officeart/2005/8/layout/chevron1"/>
    <dgm:cxn modelId="{7353E6DA-31B0-414B-8857-1235270F13A3}" type="presOf" srcId="{7514DCD8-A512-429C-B0BE-61DBD40967C6}" destId="{5E303E91-5777-4FC8-9433-7063F009326C}" srcOrd="0" destOrd="0" presId="urn:microsoft.com/office/officeart/2005/8/layout/chevron1"/>
    <dgm:cxn modelId="{A8D799E0-B094-426F-B584-0059C99D5D2E}" type="presOf" srcId="{EA745A25-4D33-42A0-8CAA-EFE78D008FD8}" destId="{358163EF-5CA8-41CE-A810-2355E03C837C}" srcOrd="0" destOrd="0" presId="urn:microsoft.com/office/officeart/2005/8/layout/chevron1"/>
    <dgm:cxn modelId="{F51760E2-2F6D-410B-B83E-FA2452EC073B}" srcId="{895CD349-B1D6-47E2-B2D4-F9D301170816}" destId="{503E799F-A1EB-4D3E-88E8-E5DF45B07F25}" srcOrd="0" destOrd="0" parTransId="{F1168319-9C51-4B51-A612-042819229B05}" sibTransId="{EE865B3E-66C7-4F63-9E95-2201780177E3}"/>
    <dgm:cxn modelId="{C9A541E7-C2F7-4C03-89EB-B0D50BAB4981}" type="presOf" srcId="{5ED29FC2-595B-4C87-BFCC-5F72A4A675C9}" destId="{F42D7CC9-3995-4452-8870-94B0A57E74B6}" srcOrd="0" destOrd="0" presId="urn:microsoft.com/office/officeart/2005/8/layout/chevron1"/>
    <dgm:cxn modelId="{142A38E9-78FA-4E8E-937C-27ACBBB5DFAF}" srcId="{895CD349-B1D6-47E2-B2D4-F9D301170816}" destId="{4BE145DB-9213-416A-A8A0-0CC834F523DE}" srcOrd="8" destOrd="0" parTransId="{13F3FAC6-70D1-4907-A6D7-F0581308B968}" sibTransId="{F6533808-DB0A-40A3-B09B-F9DBCD8ED94B}"/>
    <dgm:cxn modelId="{7F9729F2-07DA-4683-8F92-DE31CAD769D8}" srcId="{895CD349-B1D6-47E2-B2D4-F9D301170816}" destId="{88C2BB51-4424-4559-9F33-3A7B60552D5F}" srcOrd="5" destOrd="0" parTransId="{D1896DB5-E986-43A9-821F-1B95C3BC6407}" sibTransId="{8FC937CA-1268-44D5-86FE-21CFA7089484}"/>
    <dgm:cxn modelId="{C1B3CB0A-63F1-46D1-90AF-D1B676190892}" type="presParOf" srcId="{613DDD57-9C90-4367-BBF2-A88472D0EB55}" destId="{6D14E416-2F59-4A42-844D-0F2808F7490E}" srcOrd="0" destOrd="0" presId="urn:microsoft.com/office/officeart/2005/8/layout/chevron1"/>
    <dgm:cxn modelId="{1ED8B849-5E63-4A30-B340-9E3B83846929}" type="presParOf" srcId="{613DDD57-9C90-4367-BBF2-A88472D0EB55}" destId="{BB0A5624-7FE9-4956-A757-BE2768C4183F}" srcOrd="1" destOrd="0" presId="urn:microsoft.com/office/officeart/2005/8/layout/chevron1"/>
    <dgm:cxn modelId="{64616202-A027-4211-8E34-4340CD1CCF59}" type="presParOf" srcId="{613DDD57-9C90-4367-BBF2-A88472D0EB55}" destId="{358163EF-5CA8-41CE-A810-2355E03C837C}" srcOrd="2" destOrd="0" presId="urn:microsoft.com/office/officeart/2005/8/layout/chevron1"/>
    <dgm:cxn modelId="{BA20E218-0966-4A11-AB85-04492F9517EB}" type="presParOf" srcId="{613DDD57-9C90-4367-BBF2-A88472D0EB55}" destId="{9FA94E8E-3A50-48FE-8A67-DD9DF14F8DCF}" srcOrd="3" destOrd="0" presId="urn:microsoft.com/office/officeart/2005/8/layout/chevron1"/>
    <dgm:cxn modelId="{09FD1A25-FA0C-4EC5-8217-8D39859FA4BF}" type="presParOf" srcId="{613DDD57-9C90-4367-BBF2-A88472D0EB55}" destId="{1EBAAFFD-80E0-4EA7-B038-72135753CAC6}" srcOrd="4" destOrd="0" presId="urn:microsoft.com/office/officeart/2005/8/layout/chevron1"/>
    <dgm:cxn modelId="{429586D1-90F8-40D4-B6B0-502D9A1D9AE3}" type="presParOf" srcId="{613DDD57-9C90-4367-BBF2-A88472D0EB55}" destId="{46A96196-AAA3-412A-8ED9-D8772558F712}" srcOrd="5" destOrd="0" presId="urn:microsoft.com/office/officeart/2005/8/layout/chevron1"/>
    <dgm:cxn modelId="{03CCF8DC-D92C-40C6-A008-128CD0354BF0}" type="presParOf" srcId="{613DDD57-9C90-4367-BBF2-A88472D0EB55}" destId="{5E303E91-5777-4FC8-9433-7063F009326C}" srcOrd="6" destOrd="0" presId="urn:microsoft.com/office/officeart/2005/8/layout/chevron1"/>
    <dgm:cxn modelId="{A01AE445-9645-47CB-934D-9BDCF6E187FD}" type="presParOf" srcId="{613DDD57-9C90-4367-BBF2-A88472D0EB55}" destId="{1D8D2A85-7EF8-4B1B-848E-54DF2A6DB049}" srcOrd="7" destOrd="0" presId="urn:microsoft.com/office/officeart/2005/8/layout/chevron1"/>
    <dgm:cxn modelId="{0FC3E20D-13B7-4DC8-9319-1462D1FAE176}" type="presParOf" srcId="{613DDD57-9C90-4367-BBF2-A88472D0EB55}" destId="{E32AA742-8F20-4A46-BB11-C7BBA5E819AA}" srcOrd="8" destOrd="0" presId="urn:microsoft.com/office/officeart/2005/8/layout/chevron1"/>
    <dgm:cxn modelId="{EAB9E2F0-0D48-4D00-98A2-4CF6C4709625}" type="presParOf" srcId="{613DDD57-9C90-4367-BBF2-A88472D0EB55}" destId="{DA23E4F9-9DC3-4FF5-BC29-9615AEB65897}" srcOrd="9" destOrd="0" presId="urn:microsoft.com/office/officeart/2005/8/layout/chevron1"/>
    <dgm:cxn modelId="{77FF7CFA-E825-464B-B79E-71884060D956}" type="presParOf" srcId="{613DDD57-9C90-4367-BBF2-A88472D0EB55}" destId="{E2B11354-11FC-4439-8408-6357A2C60AF0}" srcOrd="10" destOrd="0" presId="urn:microsoft.com/office/officeart/2005/8/layout/chevron1"/>
    <dgm:cxn modelId="{DDCF93AD-4889-4C9C-A1E3-29E2DFE1AFEF}" type="presParOf" srcId="{613DDD57-9C90-4367-BBF2-A88472D0EB55}" destId="{4EB4588F-EC7D-4433-AC9D-6E601D64E307}" srcOrd="11" destOrd="0" presId="urn:microsoft.com/office/officeart/2005/8/layout/chevron1"/>
    <dgm:cxn modelId="{223B7445-205A-4698-9D0B-2482F59957B6}" type="presParOf" srcId="{613DDD57-9C90-4367-BBF2-A88472D0EB55}" destId="{E07C0978-41E1-43E4-A96B-1ADDB24A7064}" srcOrd="12" destOrd="0" presId="urn:microsoft.com/office/officeart/2005/8/layout/chevron1"/>
    <dgm:cxn modelId="{6275C69F-F142-42D3-A66E-ECC4954CC24C}" type="presParOf" srcId="{613DDD57-9C90-4367-BBF2-A88472D0EB55}" destId="{9159C08E-4114-41C2-AB78-82817CD8AC29}" srcOrd="13" destOrd="0" presId="urn:microsoft.com/office/officeart/2005/8/layout/chevron1"/>
    <dgm:cxn modelId="{0990F468-ADEA-47E2-905D-69FBB7057652}" type="presParOf" srcId="{613DDD57-9C90-4367-BBF2-A88472D0EB55}" destId="{5382C38E-4385-40FB-BF74-BE2347D2715B}" srcOrd="14" destOrd="0" presId="urn:microsoft.com/office/officeart/2005/8/layout/chevron1"/>
    <dgm:cxn modelId="{8B658A1B-F24B-401E-A83E-876DF1EC87FD}" type="presParOf" srcId="{613DDD57-9C90-4367-BBF2-A88472D0EB55}" destId="{F4BDC244-02E1-4F33-ABCE-4ACF0F3D4DF2}" srcOrd="15" destOrd="0" presId="urn:microsoft.com/office/officeart/2005/8/layout/chevron1"/>
    <dgm:cxn modelId="{22FEE18E-EA6A-4A67-B8DD-94FDE952434E}" type="presParOf" srcId="{613DDD57-9C90-4367-BBF2-A88472D0EB55}" destId="{C157DF69-A962-45CC-9EBA-2E749F6928AE}" srcOrd="16" destOrd="0" presId="urn:microsoft.com/office/officeart/2005/8/layout/chevron1"/>
    <dgm:cxn modelId="{2F8C9807-B425-4307-98B6-123DFB26130D}" type="presParOf" srcId="{613DDD57-9C90-4367-BBF2-A88472D0EB55}" destId="{6EB12D90-41CE-4F80-BE91-358BFEBB34F6}" srcOrd="17" destOrd="0" presId="urn:microsoft.com/office/officeart/2005/8/layout/chevron1"/>
    <dgm:cxn modelId="{3FC8EDEB-EBE9-4CD7-8A85-1C273850B8C9}" type="presParOf" srcId="{613DDD57-9C90-4367-BBF2-A88472D0EB55}" destId="{F42D7CC9-3995-4452-8870-94B0A57E74B6}" srcOrd="18" destOrd="0" presId="urn:microsoft.com/office/officeart/2005/8/layout/chevron1"/>
    <dgm:cxn modelId="{6E341371-F39C-4BA5-BB2E-038B6C306DE4}" type="presParOf" srcId="{613DDD57-9C90-4367-BBF2-A88472D0EB55}" destId="{C5822523-9561-4341-9477-31712C6FD53E}" srcOrd="19" destOrd="0" presId="urn:microsoft.com/office/officeart/2005/8/layout/chevron1"/>
    <dgm:cxn modelId="{B2E0011A-3301-4096-A231-DA6D4A96C265}" type="presParOf" srcId="{613DDD57-9C90-4367-BBF2-A88472D0EB55}" destId="{52E14F6F-BC15-4B2B-86C5-ADA0919C4315}" srcOrd="20" destOrd="0" presId="urn:microsoft.com/office/officeart/2005/8/layout/chevron1"/>
    <dgm:cxn modelId="{17C69C49-F3A1-45D7-A43A-0E7975788CDC}" type="presParOf" srcId="{613DDD57-9C90-4367-BBF2-A88472D0EB55}" destId="{362CE0E7-0550-4A27-B876-B7F9A5C21952}" srcOrd="21" destOrd="0" presId="urn:microsoft.com/office/officeart/2005/8/layout/chevron1"/>
    <dgm:cxn modelId="{D7C32881-4D19-4059-9853-D0CA3B3881AD}" type="presParOf" srcId="{613DDD57-9C90-4367-BBF2-A88472D0EB55}" destId="{1D45AC62-9987-49CD-B109-AB3867561930}" srcOrd="22" destOrd="0" presId="urn:microsoft.com/office/officeart/2005/8/layout/chevron1"/>
    <dgm:cxn modelId="{0E47F712-0219-4E31-8371-CC0AF8B85EC7}" type="presParOf" srcId="{613DDD57-9C90-4367-BBF2-A88472D0EB55}" destId="{7EC022F1-49CA-4CB3-9690-1FA2A4A763CA}" srcOrd="23" destOrd="0" presId="urn:microsoft.com/office/officeart/2005/8/layout/chevron1"/>
    <dgm:cxn modelId="{E2042588-9F8E-49B2-9D62-C0A48F987954}" type="presParOf" srcId="{613DDD57-9C90-4367-BBF2-A88472D0EB55}" destId="{9B4031E5-5E3B-42B9-A0C7-BE32C8A28F91}" srcOrd="2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727526-A7FF-4D07-AF30-858AC1010A02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58A20E-2ED5-413B-8827-E89739741B35}">
      <dgm:prSet phldrT="[Text]"/>
      <dgm:spPr/>
      <dgm:t>
        <a:bodyPr/>
        <a:lstStyle/>
        <a:p>
          <a:r>
            <a:rPr lang="en-US"/>
            <a:t>Which Solution?</a:t>
          </a:r>
        </a:p>
      </dgm:t>
    </dgm:pt>
    <dgm:pt modelId="{6016BFA0-E5DE-4174-8F93-F1481878BF47}" type="parTrans" cxnId="{73041991-A161-4591-B654-8ED3A25AD465}">
      <dgm:prSet/>
      <dgm:spPr/>
      <dgm:t>
        <a:bodyPr/>
        <a:lstStyle/>
        <a:p>
          <a:endParaRPr lang="en-US"/>
        </a:p>
      </dgm:t>
    </dgm:pt>
    <dgm:pt modelId="{6B80539F-9D15-4994-B6E1-61F349D44A34}" type="sibTrans" cxnId="{73041991-A161-4591-B654-8ED3A25AD465}">
      <dgm:prSet/>
      <dgm:spPr/>
      <dgm:t>
        <a:bodyPr/>
        <a:lstStyle/>
        <a:p>
          <a:endParaRPr lang="en-US"/>
        </a:p>
      </dgm:t>
    </dgm:pt>
    <dgm:pt modelId="{9A84CB2A-CFC8-4201-A2AD-E5ADDB1CD3A3}">
      <dgm:prSet phldrT="[Text]"/>
      <dgm:spPr/>
      <dgm:t>
        <a:bodyPr/>
        <a:lstStyle/>
        <a:p>
          <a:r>
            <a:rPr lang="en-US"/>
            <a:t>Gas</a:t>
          </a:r>
        </a:p>
      </dgm:t>
    </dgm:pt>
    <dgm:pt modelId="{17523F2C-C3CB-4ED8-8087-2C86DABA7282}" type="parTrans" cxnId="{56229D14-A146-4ADA-83C3-B1E78D85024C}">
      <dgm:prSet/>
      <dgm:spPr/>
      <dgm:t>
        <a:bodyPr/>
        <a:lstStyle/>
        <a:p>
          <a:endParaRPr lang="en-US"/>
        </a:p>
      </dgm:t>
    </dgm:pt>
    <dgm:pt modelId="{11BA6726-DE66-48C4-9134-454C3B0D7038}" type="sibTrans" cxnId="{56229D14-A146-4ADA-83C3-B1E78D85024C}">
      <dgm:prSet/>
      <dgm:spPr/>
      <dgm:t>
        <a:bodyPr/>
        <a:lstStyle/>
        <a:p>
          <a:endParaRPr lang="en-US"/>
        </a:p>
      </dgm:t>
    </dgm:pt>
    <dgm:pt modelId="{F54C289E-B9B2-457E-901D-0DCF4B44CB7F}">
      <dgm:prSet phldrT="[Text]"/>
      <dgm:spPr/>
      <dgm:t>
        <a:bodyPr/>
        <a:lstStyle/>
        <a:p>
          <a:r>
            <a:rPr lang="en-US"/>
            <a:t>Electric</a:t>
          </a:r>
        </a:p>
      </dgm:t>
    </dgm:pt>
    <dgm:pt modelId="{AFB1BC23-3839-472D-A979-3D11F0AF0004}" type="parTrans" cxnId="{E52D6FD8-9576-484A-98DD-2C91A20A9B91}">
      <dgm:prSet/>
      <dgm:spPr/>
      <dgm:t>
        <a:bodyPr/>
        <a:lstStyle/>
        <a:p>
          <a:endParaRPr lang="en-US"/>
        </a:p>
      </dgm:t>
    </dgm:pt>
    <dgm:pt modelId="{82F1CC4C-235E-4877-9439-343177A13851}" type="sibTrans" cxnId="{E52D6FD8-9576-484A-98DD-2C91A20A9B91}">
      <dgm:prSet/>
      <dgm:spPr/>
      <dgm:t>
        <a:bodyPr/>
        <a:lstStyle/>
        <a:p>
          <a:endParaRPr lang="en-US"/>
        </a:p>
      </dgm:t>
    </dgm:pt>
    <dgm:pt modelId="{4FB84AAC-E95B-40A1-AE59-91435A9987E4}">
      <dgm:prSet phldrT="[Text]"/>
      <dgm:spPr/>
      <dgm:t>
        <a:bodyPr/>
        <a:lstStyle/>
        <a:p>
          <a:r>
            <a:rPr lang="en-US"/>
            <a:t>Hydrogen</a:t>
          </a:r>
        </a:p>
      </dgm:t>
    </dgm:pt>
    <dgm:pt modelId="{66571620-2B69-4D04-9D87-611B0BA1B3FC}" type="parTrans" cxnId="{13488C4E-D09A-4567-99EA-7A0F9FF7D717}">
      <dgm:prSet/>
      <dgm:spPr/>
      <dgm:t>
        <a:bodyPr/>
        <a:lstStyle/>
        <a:p>
          <a:endParaRPr lang="en-US"/>
        </a:p>
      </dgm:t>
    </dgm:pt>
    <dgm:pt modelId="{2BCD0E61-DC2F-47CE-AC40-843A39798F42}" type="sibTrans" cxnId="{13488C4E-D09A-4567-99EA-7A0F9FF7D717}">
      <dgm:prSet/>
      <dgm:spPr/>
      <dgm:t>
        <a:bodyPr/>
        <a:lstStyle/>
        <a:p>
          <a:endParaRPr lang="en-US"/>
        </a:p>
      </dgm:t>
    </dgm:pt>
    <dgm:pt modelId="{682B1B06-B7D2-4F5E-B3FE-EAF0B34EFEA1}">
      <dgm:prSet phldrT="[Text]"/>
      <dgm:spPr/>
      <dgm:t>
        <a:bodyPr/>
        <a:lstStyle/>
        <a:p>
          <a:r>
            <a:rPr lang="en-US"/>
            <a:t>Hybrid</a:t>
          </a:r>
        </a:p>
      </dgm:t>
    </dgm:pt>
    <dgm:pt modelId="{5C159946-3784-4913-96A4-3F1A2C612767}" type="parTrans" cxnId="{6ABC3AC6-9FCC-4F62-8B2B-5BC4A63EACEB}">
      <dgm:prSet/>
      <dgm:spPr/>
      <dgm:t>
        <a:bodyPr/>
        <a:lstStyle/>
        <a:p>
          <a:endParaRPr lang="en-US"/>
        </a:p>
      </dgm:t>
    </dgm:pt>
    <dgm:pt modelId="{94E07869-3F3A-4E40-82D2-12B44C986782}" type="sibTrans" cxnId="{6ABC3AC6-9FCC-4F62-8B2B-5BC4A63EACEB}">
      <dgm:prSet/>
      <dgm:spPr/>
      <dgm:t>
        <a:bodyPr/>
        <a:lstStyle/>
        <a:p>
          <a:endParaRPr lang="en-US"/>
        </a:p>
      </dgm:t>
    </dgm:pt>
    <dgm:pt modelId="{56C784DA-A93D-4B04-9403-712EF4F42C97}">
      <dgm:prSet phldrT="[Text]"/>
      <dgm:spPr/>
      <dgm:t>
        <a:bodyPr/>
        <a:lstStyle/>
        <a:p>
          <a:r>
            <a:rPr lang="en-US"/>
            <a:t>Alternative Fuels</a:t>
          </a:r>
        </a:p>
      </dgm:t>
    </dgm:pt>
    <dgm:pt modelId="{CBE4E1FC-CACB-493C-B4DD-29AA0F517474}" type="parTrans" cxnId="{5B4C0103-3745-4F06-97B0-1AE6ED47E1A5}">
      <dgm:prSet/>
      <dgm:spPr/>
      <dgm:t>
        <a:bodyPr/>
        <a:lstStyle/>
        <a:p>
          <a:endParaRPr lang="en-US"/>
        </a:p>
      </dgm:t>
    </dgm:pt>
    <dgm:pt modelId="{24A6258C-E5C8-460A-A01B-7B86125232B2}" type="sibTrans" cxnId="{5B4C0103-3745-4F06-97B0-1AE6ED47E1A5}">
      <dgm:prSet/>
      <dgm:spPr/>
      <dgm:t>
        <a:bodyPr/>
        <a:lstStyle/>
        <a:p>
          <a:endParaRPr lang="en-US"/>
        </a:p>
      </dgm:t>
    </dgm:pt>
    <dgm:pt modelId="{BF2CBAF7-CCD2-45BB-A4D0-53954C65395E}">
      <dgm:prSet phldrT="[Text]"/>
      <dgm:spPr/>
      <dgm:t>
        <a:bodyPr/>
        <a:lstStyle/>
        <a:p>
          <a:r>
            <a:rPr lang="en-US"/>
            <a:t>Diesel</a:t>
          </a:r>
        </a:p>
      </dgm:t>
    </dgm:pt>
    <dgm:pt modelId="{DB927C20-BEF1-4CB9-8F73-01DB8DDB91A6}" type="parTrans" cxnId="{DED3CB2F-84CE-4F62-A25B-AE49F96390EC}">
      <dgm:prSet/>
      <dgm:spPr/>
      <dgm:t>
        <a:bodyPr/>
        <a:lstStyle/>
        <a:p>
          <a:endParaRPr lang="en-US"/>
        </a:p>
      </dgm:t>
    </dgm:pt>
    <dgm:pt modelId="{9B3C7EA3-6B49-488B-AC8D-D204CFBF1D79}" type="sibTrans" cxnId="{DED3CB2F-84CE-4F62-A25B-AE49F96390EC}">
      <dgm:prSet/>
      <dgm:spPr/>
      <dgm:t>
        <a:bodyPr/>
        <a:lstStyle/>
        <a:p>
          <a:endParaRPr lang="en-US"/>
        </a:p>
      </dgm:t>
    </dgm:pt>
    <dgm:pt modelId="{4CB009E4-FD06-4F84-B97E-1E1ACC4C8962}">
      <dgm:prSet phldrT="[Text]"/>
      <dgm:spPr/>
      <dgm:t>
        <a:bodyPr/>
        <a:lstStyle/>
        <a:p>
          <a:r>
            <a:rPr lang="en-US"/>
            <a:t>Gasoline</a:t>
          </a:r>
        </a:p>
      </dgm:t>
    </dgm:pt>
    <dgm:pt modelId="{33615F6A-B29D-42E0-94CB-4827DFED5A8B}" type="parTrans" cxnId="{97DB0F2D-5029-44D6-99FE-2B6F1FF81595}">
      <dgm:prSet/>
      <dgm:spPr/>
      <dgm:t>
        <a:bodyPr/>
        <a:lstStyle/>
        <a:p>
          <a:endParaRPr lang="en-US"/>
        </a:p>
      </dgm:t>
    </dgm:pt>
    <dgm:pt modelId="{FD8BC86F-F05D-4417-AAAE-6B0905888744}" type="sibTrans" cxnId="{97DB0F2D-5029-44D6-99FE-2B6F1FF81595}">
      <dgm:prSet/>
      <dgm:spPr/>
      <dgm:t>
        <a:bodyPr/>
        <a:lstStyle/>
        <a:p>
          <a:endParaRPr lang="en-US"/>
        </a:p>
      </dgm:t>
    </dgm:pt>
    <dgm:pt modelId="{824FCF4F-D57F-413B-858C-26616D9F7F26}" type="pres">
      <dgm:prSet presAssocID="{63727526-A7FF-4D07-AF30-858AC1010A02}" presName="composite" presStyleCnt="0">
        <dgm:presLayoutVars>
          <dgm:chMax val="1"/>
          <dgm:dir/>
          <dgm:resizeHandles val="exact"/>
        </dgm:presLayoutVars>
      </dgm:prSet>
      <dgm:spPr/>
    </dgm:pt>
    <dgm:pt modelId="{A579A73A-B7DB-4561-BB0F-2F1C97B7F6F2}" type="pres">
      <dgm:prSet presAssocID="{63727526-A7FF-4D07-AF30-858AC1010A02}" presName="radial" presStyleCnt="0">
        <dgm:presLayoutVars>
          <dgm:animLvl val="ctr"/>
        </dgm:presLayoutVars>
      </dgm:prSet>
      <dgm:spPr/>
    </dgm:pt>
    <dgm:pt modelId="{5D726DD2-6A9E-45DA-9B5E-E9CD56F2C810}" type="pres">
      <dgm:prSet presAssocID="{E958A20E-2ED5-413B-8827-E89739741B35}" presName="centerShape" presStyleLbl="vennNode1" presStyleIdx="0" presStyleCnt="8"/>
      <dgm:spPr/>
    </dgm:pt>
    <dgm:pt modelId="{88A2CFC3-F7FD-4D35-8D50-863B5053C365}" type="pres">
      <dgm:prSet presAssocID="{9A84CB2A-CFC8-4201-A2AD-E5ADDB1CD3A3}" presName="node" presStyleLbl="vennNode1" presStyleIdx="1" presStyleCnt="8">
        <dgm:presLayoutVars>
          <dgm:bulletEnabled val="1"/>
        </dgm:presLayoutVars>
      </dgm:prSet>
      <dgm:spPr/>
    </dgm:pt>
    <dgm:pt modelId="{5782E34E-E741-41AA-AF1A-414977BF5C6B}" type="pres">
      <dgm:prSet presAssocID="{BF2CBAF7-CCD2-45BB-A4D0-53954C65395E}" presName="node" presStyleLbl="vennNode1" presStyleIdx="2" presStyleCnt="8">
        <dgm:presLayoutVars>
          <dgm:bulletEnabled val="1"/>
        </dgm:presLayoutVars>
      </dgm:prSet>
      <dgm:spPr/>
    </dgm:pt>
    <dgm:pt modelId="{5E2DD83F-035E-425D-B86A-284DF7C2BB33}" type="pres">
      <dgm:prSet presAssocID="{4CB009E4-FD06-4F84-B97E-1E1ACC4C8962}" presName="node" presStyleLbl="vennNode1" presStyleIdx="3" presStyleCnt="8">
        <dgm:presLayoutVars>
          <dgm:bulletEnabled val="1"/>
        </dgm:presLayoutVars>
      </dgm:prSet>
      <dgm:spPr/>
    </dgm:pt>
    <dgm:pt modelId="{301A291E-367F-4BE4-A532-B97DC81CB01D}" type="pres">
      <dgm:prSet presAssocID="{F54C289E-B9B2-457E-901D-0DCF4B44CB7F}" presName="node" presStyleLbl="vennNode1" presStyleIdx="4" presStyleCnt="8">
        <dgm:presLayoutVars>
          <dgm:bulletEnabled val="1"/>
        </dgm:presLayoutVars>
      </dgm:prSet>
      <dgm:spPr/>
    </dgm:pt>
    <dgm:pt modelId="{CE32AE7E-1CA8-4146-8FDB-30EBAA33B36C}" type="pres">
      <dgm:prSet presAssocID="{4FB84AAC-E95B-40A1-AE59-91435A9987E4}" presName="node" presStyleLbl="vennNode1" presStyleIdx="5" presStyleCnt="8">
        <dgm:presLayoutVars>
          <dgm:bulletEnabled val="1"/>
        </dgm:presLayoutVars>
      </dgm:prSet>
      <dgm:spPr/>
    </dgm:pt>
    <dgm:pt modelId="{30796CD7-5E51-4944-A717-62C724BE49BE}" type="pres">
      <dgm:prSet presAssocID="{682B1B06-B7D2-4F5E-B3FE-EAF0B34EFEA1}" presName="node" presStyleLbl="vennNode1" presStyleIdx="6" presStyleCnt="8">
        <dgm:presLayoutVars>
          <dgm:bulletEnabled val="1"/>
        </dgm:presLayoutVars>
      </dgm:prSet>
      <dgm:spPr/>
    </dgm:pt>
    <dgm:pt modelId="{21465A5D-3047-497B-B6C0-CFD7AB24A029}" type="pres">
      <dgm:prSet presAssocID="{56C784DA-A93D-4B04-9403-712EF4F42C97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5B4C0103-3745-4F06-97B0-1AE6ED47E1A5}" srcId="{E958A20E-2ED5-413B-8827-E89739741B35}" destId="{56C784DA-A93D-4B04-9403-712EF4F42C97}" srcOrd="6" destOrd="0" parTransId="{CBE4E1FC-CACB-493C-B4DD-29AA0F517474}" sibTransId="{24A6258C-E5C8-460A-A01B-7B86125232B2}"/>
    <dgm:cxn modelId="{56229D14-A146-4ADA-83C3-B1E78D85024C}" srcId="{E958A20E-2ED5-413B-8827-E89739741B35}" destId="{9A84CB2A-CFC8-4201-A2AD-E5ADDB1CD3A3}" srcOrd="0" destOrd="0" parTransId="{17523F2C-C3CB-4ED8-8087-2C86DABA7282}" sibTransId="{11BA6726-DE66-48C4-9134-454C3B0D7038}"/>
    <dgm:cxn modelId="{6B5A6E18-0AF9-4208-8FBF-C0D6EC12FFCB}" type="presOf" srcId="{F54C289E-B9B2-457E-901D-0DCF4B44CB7F}" destId="{301A291E-367F-4BE4-A532-B97DC81CB01D}" srcOrd="0" destOrd="0" presId="urn:microsoft.com/office/officeart/2005/8/layout/radial3"/>
    <dgm:cxn modelId="{FB320F21-5D9E-4659-BB1D-C6BD9032A40E}" type="presOf" srcId="{BF2CBAF7-CCD2-45BB-A4D0-53954C65395E}" destId="{5782E34E-E741-41AA-AF1A-414977BF5C6B}" srcOrd="0" destOrd="0" presId="urn:microsoft.com/office/officeart/2005/8/layout/radial3"/>
    <dgm:cxn modelId="{97DB0F2D-5029-44D6-99FE-2B6F1FF81595}" srcId="{E958A20E-2ED5-413B-8827-E89739741B35}" destId="{4CB009E4-FD06-4F84-B97E-1E1ACC4C8962}" srcOrd="2" destOrd="0" parTransId="{33615F6A-B29D-42E0-94CB-4827DFED5A8B}" sibTransId="{FD8BC86F-F05D-4417-AAAE-6B0905888744}"/>
    <dgm:cxn modelId="{DED3CB2F-84CE-4F62-A25B-AE49F96390EC}" srcId="{E958A20E-2ED5-413B-8827-E89739741B35}" destId="{BF2CBAF7-CCD2-45BB-A4D0-53954C65395E}" srcOrd="1" destOrd="0" parTransId="{DB927C20-BEF1-4CB9-8F73-01DB8DDB91A6}" sibTransId="{9B3C7EA3-6B49-488B-AC8D-D204CFBF1D79}"/>
    <dgm:cxn modelId="{26C4E667-3BAE-440A-BF1F-39D37A203336}" type="presOf" srcId="{4CB009E4-FD06-4F84-B97E-1E1ACC4C8962}" destId="{5E2DD83F-035E-425D-B86A-284DF7C2BB33}" srcOrd="0" destOrd="0" presId="urn:microsoft.com/office/officeart/2005/8/layout/radial3"/>
    <dgm:cxn modelId="{5EA5666E-DF17-4E6E-AA86-2DC630CFDF58}" type="presOf" srcId="{56C784DA-A93D-4B04-9403-712EF4F42C97}" destId="{21465A5D-3047-497B-B6C0-CFD7AB24A029}" srcOrd="0" destOrd="0" presId="urn:microsoft.com/office/officeart/2005/8/layout/radial3"/>
    <dgm:cxn modelId="{13488C4E-D09A-4567-99EA-7A0F9FF7D717}" srcId="{E958A20E-2ED5-413B-8827-E89739741B35}" destId="{4FB84AAC-E95B-40A1-AE59-91435A9987E4}" srcOrd="4" destOrd="0" parTransId="{66571620-2B69-4D04-9D87-611B0BA1B3FC}" sibTransId="{2BCD0E61-DC2F-47CE-AC40-843A39798F42}"/>
    <dgm:cxn modelId="{519A3470-D077-445A-9C23-0D38E8A12697}" type="presOf" srcId="{682B1B06-B7D2-4F5E-B3FE-EAF0B34EFEA1}" destId="{30796CD7-5E51-4944-A717-62C724BE49BE}" srcOrd="0" destOrd="0" presId="urn:microsoft.com/office/officeart/2005/8/layout/radial3"/>
    <dgm:cxn modelId="{2564FF51-8801-4517-A263-A5CCE9EAF929}" type="presOf" srcId="{9A84CB2A-CFC8-4201-A2AD-E5ADDB1CD3A3}" destId="{88A2CFC3-F7FD-4D35-8D50-863B5053C365}" srcOrd="0" destOrd="0" presId="urn:microsoft.com/office/officeart/2005/8/layout/radial3"/>
    <dgm:cxn modelId="{73041991-A161-4591-B654-8ED3A25AD465}" srcId="{63727526-A7FF-4D07-AF30-858AC1010A02}" destId="{E958A20E-2ED5-413B-8827-E89739741B35}" srcOrd="0" destOrd="0" parTransId="{6016BFA0-E5DE-4174-8F93-F1481878BF47}" sibTransId="{6B80539F-9D15-4994-B6E1-61F349D44A34}"/>
    <dgm:cxn modelId="{2CF9EDAA-5544-4EE2-A260-56AA35F1F4A7}" type="presOf" srcId="{63727526-A7FF-4D07-AF30-858AC1010A02}" destId="{824FCF4F-D57F-413B-858C-26616D9F7F26}" srcOrd="0" destOrd="0" presId="urn:microsoft.com/office/officeart/2005/8/layout/radial3"/>
    <dgm:cxn modelId="{39C659AB-8D19-44C0-8D45-6F685A16CA7F}" type="presOf" srcId="{4FB84AAC-E95B-40A1-AE59-91435A9987E4}" destId="{CE32AE7E-1CA8-4146-8FDB-30EBAA33B36C}" srcOrd="0" destOrd="0" presId="urn:microsoft.com/office/officeart/2005/8/layout/radial3"/>
    <dgm:cxn modelId="{6ABC3AC6-9FCC-4F62-8B2B-5BC4A63EACEB}" srcId="{E958A20E-2ED5-413B-8827-E89739741B35}" destId="{682B1B06-B7D2-4F5E-B3FE-EAF0B34EFEA1}" srcOrd="5" destOrd="0" parTransId="{5C159946-3784-4913-96A4-3F1A2C612767}" sibTransId="{94E07869-3F3A-4E40-82D2-12B44C986782}"/>
    <dgm:cxn modelId="{E52D6FD8-9576-484A-98DD-2C91A20A9B91}" srcId="{E958A20E-2ED5-413B-8827-E89739741B35}" destId="{F54C289E-B9B2-457E-901D-0DCF4B44CB7F}" srcOrd="3" destOrd="0" parTransId="{AFB1BC23-3839-472D-A979-3D11F0AF0004}" sibTransId="{82F1CC4C-235E-4877-9439-343177A13851}"/>
    <dgm:cxn modelId="{8230BFDF-3F88-46CE-8E42-C9F21F7166D1}" type="presOf" srcId="{E958A20E-2ED5-413B-8827-E89739741B35}" destId="{5D726DD2-6A9E-45DA-9B5E-E9CD56F2C810}" srcOrd="0" destOrd="0" presId="urn:microsoft.com/office/officeart/2005/8/layout/radial3"/>
    <dgm:cxn modelId="{612F0B58-3DE7-4551-B4EC-567A77342243}" type="presParOf" srcId="{824FCF4F-D57F-413B-858C-26616D9F7F26}" destId="{A579A73A-B7DB-4561-BB0F-2F1C97B7F6F2}" srcOrd="0" destOrd="0" presId="urn:microsoft.com/office/officeart/2005/8/layout/radial3"/>
    <dgm:cxn modelId="{AE4C560F-2FD8-4DB7-A0C4-84AE079DF618}" type="presParOf" srcId="{A579A73A-B7DB-4561-BB0F-2F1C97B7F6F2}" destId="{5D726DD2-6A9E-45DA-9B5E-E9CD56F2C810}" srcOrd="0" destOrd="0" presId="urn:microsoft.com/office/officeart/2005/8/layout/radial3"/>
    <dgm:cxn modelId="{CF076626-7D3F-4947-90C0-781BA71A9B06}" type="presParOf" srcId="{A579A73A-B7DB-4561-BB0F-2F1C97B7F6F2}" destId="{88A2CFC3-F7FD-4D35-8D50-863B5053C365}" srcOrd="1" destOrd="0" presId="urn:microsoft.com/office/officeart/2005/8/layout/radial3"/>
    <dgm:cxn modelId="{F933C2BC-535B-4F61-B766-767738278E03}" type="presParOf" srcId="{A579A73A-B7DB-4561-BB0F-2F1C97B7F6F2}" destId="{5782E34E-E741-41AA-AF1A-414977BF5C6B}" srcOrd="2" destOrd="0" presId="urn:microsoft.com/office/officeart/2005/8/layout/radial3"/>
    <dgm:cxn modelId="{DE6EBAAF-C351-42CD-840B-D2A84A5F65FA}" type="presParOf" srcId="{A579A73A-B7DB-4561-BB0F-2F1C97B7F6F2}" destId="{5E2DD83F-035E-425D-B86A-284DF7C2BB33}" srcOrd="3" destOrd="0" presId="urn:microsoft.com/office/officeart/2005/8/layout/radial3"/>
    <dgm:cxn modelId="{47002108-8F0B-4E93-9A63-DCA0151EFD47}" type="presParOf" srcId="{A579A73A-B7DB-4561-BB0F-2F1C97B7F6F2}" destId="{301A291E-367F-4BE4-A532-B97DC81CB01D}" srcOrd="4" destOrd="0" presId="urn:microsoft.com/office/officeart/2005/8/layout/radial3"/>
    <dgm:cxn modelId="{C505BD00-CD11-476F-B0F9-F1B430A54E2E}" type="presParOf" srcId="{A579A73A-B7DB-4561-BB0F-2F1C97B7F6F2}" destId="{CE32AE7E-1CA8-4146-8FDB-30EBAA33B36C}" srcOrd="5" destOrd="0" presId="urn:microsoft.com/office/officeart/2005/8/layout/radial3"/>
    <dgm:cxn modelId="{F8357D56-FA7D-4A9A-A092-B4923B5E02B9}" type="presParOf" srcId="{A579A73A-B7DB-4561-BB0F-2F1C97B7F6F2}" destId="{30796CD7-5E51-4944-A717-62C724BE49BE}" srcOrd="6" destOrd="0" presId="urn:microsoft.com/office/officeart/2005/8/layout/radial3"/>
    <dgm:cxn modelId="{AC5CF088-632F-43A0-958D-644623929D7B}" type="presParOf" srcId="{A579A73A-B7DB-4561-BB0F-2F1C97B7F6F2}" destId="{21465A5D-3047-497B-B6C0-CFD7AB24A029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4E416-2F59-4A42-844D-0F2808F7490E}">
      <dsp:nvSpPr>
        <dsp:cNvPr id="0" name=""/>
        <dsp:cNvSpPr/>
      </dsp:nvSpPr>
      <dsp:spPr>
        <a:xfrm>
          <a:off x="1703" y="46726"/>
          <a:ext cx="844306" cy="337722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2000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70564" y="46726"/>
        <a:ext cx="506584" cy="337722"/>
      </dsp:txXfrm>
    </dsp:sp>
    <dsp:sp modelId="{358163EF-5CA8-41CE-A810-2355E03C837C}">
      <dsp:nvSpPr>
        <dsp:cNvPr id="0" name=""/>
        <dsp:cNvSpPr/>
      </dsp:nvSpPr>
      <dsp:spPr>
        <a:xfrm>
          <a:off x="761578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2002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930439" y="46726"/>
        <a:ext cx="506584" cy="337722"/>
      </dsp:txXfrm>
    </dsp:sp>
    <dsp:sp modelId="{1EBAAFFD-80E0-4EA7-B038-72135753CAC6}">
      <dsp:nvSpPr>
        <dsp:cNvPr id="0" name=""/>
        <dsp:cNvSpPr/>
      </dsp:nvSpPr>
      <dsp:spPr>
        <a:xfrm>
          <a:off x="1521454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2004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690315" y="46726"/>
        <a:ext cx="506584" cy="337722"/>
      </dsp:txXfrm>
    </dsp:sp>
    <dsp:sp modelId="{5E303E91-5777-4FC8-9433-7063F009326C}">
      <dsp:nvSpPr>
        <dsp:cNvPr id="0" name=""/>
        <dsp:cNvSpPr/>
      </dsp:nvSpPr>
      <dsp:spPr>
        <a:xfrm>
          <a:off x="2281330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2006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450191" y="46726"/>
        <a:ext cx="506584" cy="337722"/>
      </dsp:txXfrm>
    </dsp:sp>
    <dsp:sp modelId="{E32AA742-8F20-4A46-BB11-C7BBA5E819AA}">
      <dsp:nvSpPr>
        <dsp:cNvPr id="0" name=""/>
        <dsp:cNvSpPr/>
      </dsp:nvSpPr>
      <dsp:spPr>
        <a:xfrm>
          <a:off x="3041205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2008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210066" y="46726"/>
        <a:ext cx="506584" cy="337722"/>
      </dsp:txXfrm>
    </dsp:sp>
    <dsp:sp modelId="{E2B11354-11FC-4439-8408-6357A2C60AF0}">
      <dsp:nvSpPr>
        <dsp:cNvPr id="0" name=""/>
        <dsp:cNvSpPr/>
      </dsp:nvSpPr>
      <dsp:spPr>
        <a:xfrm>
          <a:off x="3801081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2010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969942" y="46726"/>
        <a:ext cx="506584" cy="337722"/>
      </dsp:txXfrm>
    </dsp:sp>
    <dsp:sp modelId="{E07C0978-41E1-43E4-A96B-1ADDB24A7064}">
      <dsp:nvSpPr>
        <dsp:cNvPr id="0" name=""/>
        <dsp:cNvSpPr/>
      </dsp:nvSpPr>
      <dsp:spPr>
        <a:xfrm>
          <a:off x="4560957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2012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729818" y="46726"/>
        <a:ext cx="506584" cy="337722"/>
      </dsp:txXfrm>
    </dsp:sp>
    <dsp:sp modelId="{5382C38E-4385-40FB-BF74-BE2347D2715B}">
      <dsp:nvSpPr>
        <dsp:cNvPr id="0" name=""/>
        <dsp:cNvSpPr/>
      </dsp:nvSpPr>
      <dsp:spPr>
        <a:xfrm>
          <a:off x="5320833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2014</a:t>
          </a:r>
          <a:endParaRPr lang="en-GB" sz="800" b="1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5489694" y="46726"/>
        <a:ext cx="506584" cy="337722"/>
      </dsp:txXfrm>
    </dsp:sp>
    <dsp:sp modelId="{C157DF69-A962-45CC-9EBA-2E749F6928AE}">
      <dsp:nvSpPr>
        <dsp:cNvPr id="0" name=""/>
        <dsp:cNvSpPr/>
      </dsp:nvSpPr>
      <dsp:spPr>
        <a:xfrm>
          <a:off x="6080708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2016</a:t>
          </a:r>
        </a:p>
      </dsp:txBody>
      <dsp:txXfrm>
        <a:off x="6249569" y="46726"/>
        <a:ext cx="506584" cy="337722"/>
      </dsp:txXfrm>
    </dsp:sp>
    <dsp:sp modelId="{F42D7CC9-3995-4452-8870-94B0A57E74B6}">
      <dsp:nvSpPr>
        <dsp:cNvPr id="0" name=""/>
        <dsp:cNvSpPr/>
      </dsp:nvSpPr>
      <dsp:spPr>
        <a:xfrm>
          <a:off x="6840584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2017</a:t>
          </a:r>
        </a:p>
      </dsp:txBody>
      <dsp:txXfrm>
        <a:off x="7009445" y="46726"/>
        <a:ext cx="506584" cy="337722"/>
      </dsp:txXfrm>
    </dsp:sp>
    <dsp:sp modelId="{52E14F6F-BC15-4B2B-86C5-ADA0919C4315}">
      <dsp:nvSpPr>
        <dsp:cNvPr id="0" name=""/>
        <dsp:cNvSpPr/>
      </dsp:nvSpPr>
      <dsp:spPr>
        <a:xfrm>
          <a:off x="7600460" y="46726"/>
          <a:ext cx="844306" cy="337722"/>
        </a:xfrm>
        <a:prstGeom prst="chevron">
          <a:avLst/>
        </a:prstGeom>
        <a:solidFill>
          <a:srgbClr val="F9C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2018</a:t>
          </a:r>
        </a:p>
      </dsp:txBody>
      <dsp:txXfrm>
        <a:off x="7769321" y="46726"/>
        <a:ext cx="506584" cy="337722"/>
      </dsp:txXfrm>
    </dsp:sp>
    <dsp:sp modelId="{1D45AC62-9987-49CD-B109-AB3867561930}">
      <dsp:nvSpPr>
        <dsp:cNvPr id="0" name=""/>
        <dsp:cNvSpPr/>
      </dsp:nvSpPr>
      <dsp:spPr>
        <a:xfrm>
          <a:off x="8360335" y="46726"/>
          <a:ext cx="844306" cy="337722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2019</a:t>
          </a:r>
        </a:p>
      </dsp:txBody>
      <dsp:txXfrm>
        <a:off x="8529196" y="46726"/>
        <a:ext cx="506584" cy="337722"/>
      </dsp:txXfrm>
    </dsp:sp>
    <dsp:sp modelId="{9B4031E5-5E3B-42B9-A0C7-BE32C8A28F91}">
      <dsp:nvSpPr>
        <dsp:cNvPr id="0" name=""/>
        <dsp:cNvSpPr/>
      </dsp:nvSpPr>
      <dsp:spPr>
        <a:xfrm>
          <a:off x="9120211" y="46726"/>
          <a:ext cx="844306" cy="337722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2020</a:t>
          </a:r>
        </a:p>
      </dsp:txBody>
      <dsp:txXfrm>
        <a:off x="9289072" y="46726"/>
        <a:ext cx="506584" cy="3377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26DD2-6A9E-45DA-9B5E-E9CD56F2C810}">
      <dsp:nvSpPr>
        <dsp:cNvPr id="0" name=""/>
        <dsp:cNvSpPr/>
      </dsp:nvSpPr>
      <dsp:spPr>
        <a:xfrm>
          <a:off x="2155009" y="994112"/>
          <a:ext cx="2377820" cy="23778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Which Solution?</a:t>
          </a:r>
        </a:p>
      </dsp:txBody>
      <dsp:txXfrm>
        <a:off x="2503233" y="1342336"/>
        <a:ext cx="1681372" cy="1681372"/>
      </dsp:txXfrm>
    </dsp:sp>
    <dsp:sp modelId="{88A2CFC3-F7FD-4D35-8D50-863B5053C365}">
      <dsp:nvSpPr>
        <dsp:cNvPr id="0" name=""/>
        <dsp:cNvSpPr/>
      </dsp:nvSpPr>
      <dsp:spPr>
        <a:xfrm>
          <a:off x="2749464" y="39186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Gas</a:t>
          </a:r>
        </a:p>
      </dsp:txBody>
      <dsp:txXfrm>
        <a:off x="2923576" y="213298"/>
        <a:ext cx="840686" cy="840686"/>
      </dsp:txXfrm>
    </dsp:sp>
    <dsp:sp modelId="{5782E34E-E741-41AA-AF1A-414977BF5C6B}">
      <dsp:nvSpPr>
        <dsp:cNvPr id="0" name=""/>
        <dsp:cNvSpPr/>
      </dsp:nvSpPr>
      <dsp:spPr>
        <a:xfrm>
          <a:off x="3960820" y="622544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Diesel</a:t>
          </a:r>
        </a:p>
      </dsp:txBody>
      <dsp:txXfrm>
        <a:off x="4134932" y="796656"/>
        <a:ext cx="840686" cy="840686"/>
      </dsp:txXfrm>
    </dsp:sp>
    <dsp:sp modelId="{5E2DD83F-035E-425D-B86A-284DF7C2BB33}">
      <dsp:nvSpPr>
        <dsp:cNvPr id="0" name=""/>
        <dsp:cNvSpPr/>
      </dsp:nvSpPr>
      <dsp:spPr>
        <a:xfrm>
          <a:off x="4260000" y="1933337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Gasoline</a:t>
          </a:r>
        </a:p>
      </dsp:txBody>
      <dsp:txXfrm>
        <a:off x="4434112" y="2107449"/>
        <a:ext cx="840686" cy="840686"/>
      </dsp:txXfrm>
    </dsp:sp>
    <dsp:sp modelId="{301A291E-367F-4BE4-A532-B97DC81CB01D}">
      <dsp:nvSpPr>
        <dsp:cNvPr id="0" name=""/>
        <dsp:cNvSpPr/>
      </dsp:nvSpPr>
      <dsp:spPr>
        <a:xfrm>
          <a:off x="3421716" y="2984512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Electric</a:t>
          </a:r>
        </a:p>
      </dsp:txBody>
      <dsp:txXfrm>
        <a:off x="3595828" y="3158624"/>
        <a:ext cx="840686" cy="840686"/>
      </dsp:txXfrm>
    </dsp:sp>
    <dsp:sp modelId="{CE32AE7E-1CA8-4146-8FDB-30EBAA33B36C}">
      <dsp:nvSpPr>
        <dsp:cNvPr id="0" name=""/>
        <dsp:cNvSpPr/>
      </dsp:nvSpPr>
      <dsp:spPr>
        <a:xfrm>
          <a:off x="2077213" y="2984512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Hydrogen</a:t>
          </a:r>
        </a:p>
      </dsp:txBody>
      <dsp:txXfrm>
        <a:off x="2251325" y="3158624"/>
        <a:ext cx="840686" cy="840686"/>
      </dsp:txXfrm>
    </dsp:sp>
    <dsp:sp modelId="{30796CD7-5E51-4944-A717-62C724BE49BE}">
      <dsp:nvSpPr>
        <dsp:cNvPr id="0" name=""/>
        <dsp:cNvSpPr/>
      </dsp:nvSpPr>
      <dsp:spPr>
        <a:xfrm>
          <a:off x="1238929" y="1933337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Hybrid</a:t>
          </a:r>
        </a:p>
      </dsp:txBody>
      <dsp:txXfrm>
        <a:off x="1413041" y="2107449"/>
        <a:ext cx="840686" cy="840686"/>
      </dsp:txXfrm>
    </dsp:sp>
    <dsp:sp modelId="{21465A5D-3047-497B-B6C0-CFD7AB24A029}">
      <dsp:nvSpPr>
        <dsp:cNvPr id="0" name=""/>
        <dsp:cNvSpPr/>
      </dsp:nvSpPr>
      <dsp:spPr>
        <a:xfrm>
          <a:off x="1538109" y="622544"/>
          <a:ext cx="1188910" cy="11889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Alternative Fuels</a:t>
          </a:r>
        </a:p>
      </dsp:txBody>
      <dsp:txXfrm>
        <a:off x="1712221" y="796656"/>
        <a:ext cx="840686" cy="840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0.28542</cdr:x>
      <cdr:y>0.70313</cdr:y>
    </cdr:from>
    <cdr:to>
      <cdr:x>0.39167</cdr:x>
      <cdr:y>0.81424</cdr:y>
    </cdr:to>
    <cdr:cxnSp macro="">
      <cdr:nvCxnSpPr>
        <cdr:cNvPr id="4" name="Conector recto de flecha 3">
          <a:extLst xmlns:a="http://schemas.openxmlformats.org/drawingml/2006/main">
            <a:ext uri="{FF2B5EF4-FFF2-40B4-BE49-F238E27FC236}">
              <a16:creationId xmlns:a16="http://schemas.microsoft.com/office/drawing/2014/main" id="{AA9AB6D5-A190-4C16-AB76-DB1E5AC64CEF}"/>
            </a:ext>
          </a:extLst>
        </cdr:cNvPr>
        <cdr:cNvCxnSpPr/>
      </cdr:nvCxnSpPr>
      <cdr:spPr>
        <a:xfrm xmlns:a="http://schemas.openxmlformats.org/drawingml/2006/main">
          <a:off x="1304925" y="1928813"/>
          <a:ext cx="485775" cy="3048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0.61042</cdr:x>
      <cdr:y>0.72396</cdr:y>
    </cdr:from>
    <cdr:to>
      <cdr:x>0.71042</cdr:x>
      <cdr:y>0.82465</cdr:y>
    </cdr:to>
    <cdr:cxnSp macro="">
      <cdr:nvCxnSpPr>
        <cdr:cNvPr id="6" name="Conector recto de flecha 5">
          <a:extLst xmlns:a="http://schemas.openxmlformats.org/drawingml/2006/main">
            <a:ext uri="{FF2B5EF4-FFF2-40B4-BE49-F238E27FC236}">
              <a16:creationId xmlns:a16="http://schemas.microsoft.com/office/drawing/2014/main" id="{28EEC402-C06E-4C20-AA50-C887DDFF545C}"/>
            </a:ext>
          </a:extLst>
        </cdr:cNvPr>
        <cdr:cNvCxnSpPr/>
      </cdr:nvCxnSpPr>
      <cdr:spPr>
        <a:xfrm xmlns:a="http://schemas.openxmlformats.org/drawingml/2006/main" flipV="1">
          <a:off x="2790825" y="1985963"/>
          <a:ext cx="457200" cy="27622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0.3125</cdr:x>
      <cdr:y>0.69792</cdr:y>
    </cdr:from>
    <cdr:to>
      <cdr:x>0.40833</cdr:x>
      <cdr:y>0.81077</cdr:y>
    </cdr:to>
    <cdr:sp macro="" textlink="">
      <cdr:nvSpPr>
        <cdr:cNvPr id="7" name="CuadroTexto 6">
          <a:extLst xmlns:a="http://schemas.openxmlformats.org/drawingml/2006/main">
            <a:ext uri="{FF2B5EF4-FFF2-40B4-BE49-F238E27FC236}">
              <a16:creationId xmlns:a16="http://schemas.microsoft.com/office/drawing/2014/main" id="{75594EF4-62B8-4DA0-80C5-A914F16C294A}"/>
            </a:ext>
          </a:extLst>
        </cdr:cNvPr>
        <cdr:cNvSpPr txBox="1"/>
      </cdr:nvSpPr>
      <cdr:spPr>
        <a:xfrm xmlns:a="http://schemas.openxmlformats.org/drawingml/2006/main">
          <a:off x="1428765" y="1914531"/>
          <a:ext cx="438135" cy="309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1200" dirty="0"/>
            <a:t>-15.5%</a:t>
          </a:r>
        </a:p>
      </cdr:txBody>
    </cdr:sp>
  </cdr:relSizeAnchor>
  <cdr:relSizeAnchor xmlns:cdr="http://schemas.openxmlformats.org/drawingml/2006/chartDrawing">
    <cdr:from>
      <cdr:x>0.58819</cdr:x>
      <cdr:y>0.69907</cdr:y>
    </cdr:from>
    <cdr:to>
      <cdr:x>0.68402</cdr:x>
      <cdr:y>0.81192</cdr:y>
    </cdr:to>
    <cdr:sp macro="" textlink="">
      <cdr:nvSpPr>
        <cdr:cNvPr id="8" name="CuadroTexto 1">
          <a:extLst xmlns:a="http://schemas.openxmlformats.org/drawingml/2006/main">
            <a:ext uri="{FF2B5EF4-FFF2-40B4-BE49-F238E27FC236}">
              <a16:creationId xmlns:a16="http://schemas.microsoft.com/office/drawing/2014/main" id="{2B8021E1-20A2-4352-AB47-BC3FE7ADCEF1}"/>
            </a:ext>
          </a:extLst>
        </cdr:cNvPr>
        <cdr:cNvSpPr txBox="1"/>
      </cdr:nvSpPr>
      <cdr:spPr>
        <a:xfrm xmlns:a="http://schemas.openxmlformats.org/drawingml/2006/main">
          <a:off x="2689220" y="1917692"/>
          <a:ext cx="438135" cy="309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200" dirty="0"/>
            <a:t>9.5%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0.28542</cdr:x>
      <cdr:y>0.70313</cdr:y>
    </cdr:from>
    <cdr:to>
      <cdr:x>0.39167</cdr:x>
      <cdr:y>0.81424</cdr:y>
    </cdr:to>
    <cdr:cxnSp macro="">
      <cdr:nvCxnSpPr>
        <cdr:cNvPr id="4" name="Conector recto de flecha 3">
          <a:extLst xmlns:a="http://schemas.openxmlformats.org/drawingml/2006/main">
            <a:ext uri="{FF2B5EF4-FFF2-40B4-BE49-F238E27FC236}">
              <a16:creationId xmlns:a16="http://schemas.microsoft.com/office/drawing/2014/main" id="{AA9AB6D5-A190-4C16-AB76-DB1E5AC64CEF}"/>
            </a:ext>
          </a:extLst>
        </cdr:cNvPr>
        <cdr:cNvCxnSpPr/>
      </cdr:nvCxnSpPr>
      <cdr:spPr>
        <a:xfrm xmlns:a="http://schemas.openxmlformats.org/drawingml/2006/main">
          <a:off x="1304925" y="1928813"/>
          <a:ext cx="485775" cy="3048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0.61042</cdr:x>
      <cdr:y>0.72396</cdr:y>
    </cdr:from>
    <cdr:to>
      <cdr:x>0.71042</cdr:x>
      <cdr:y>0.82465</cdr:y>
    </cdr:to>
    <cdr:cxnSp macro="">
      <cdr:nvCxnSpPr>
        <cdr:cNvPr id="6" name="Conector recto de flecha 5">
          <a:extLst xmlns:a="http://schemas.openxmlformats.org/drawingml/2006/main">
            <a:ext uri="{FF2B5EF4-FFF2-40B4-BE49-F238E27FC236}">
              <a16:creationId xmlns:a16="http://schemas.microsoft.com/office/drawing/2014/main" id="{28EEC402-C06E-4C20-AA50-C887DDFF545C}"/>
            </a:ext>
          </a:extLst>
        </cdr:cNvPr>
        <cdr:cNvCxnSpPr/>
      </cdr:nvCxnSpPr>
      <cdr:spPr>
        <a:xfrm xmlns:a="http://schemas.openxmlformats.org/drawingml/2006/main" flipV="1">
          <a:off x="2790825" y="1985963"/>
          <a:ext cx="457200" cy="27622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0.30417</cdr:x>
      <cdr:y>0.68403</cdr:y>
    </cdr:from>
    <cdr:to>
      <cdr:x>0.4</cdr:x>
      <cdr:y>0.79688</cdr:y>
    </cdr:to>
    <cdr:sp macro="" textlink="">
      <cdr:nvSpPr>
        <cdr:cNvPr id="7" name="CuadroTexto 6">
          <a:extLst xmlns:a="http://schemas.openxmlformats.org/drawingml/2006/main">
            <a:ext uri="{FF2B5EF4-FFF2-40B4-BE49-F238E27FC236}">
              <a16:creationId xmlns:a16="http://schemas.microsoft.com/office/drawing/2014/main" id="{75594EF4-62B8-4DA0-80C5-A914F16C294A}"/>
            </a:ext>
          </a:extLst>
        </cdr:cNvPr>
        <cdr:cNvSpPr txBox="1"/>
      </cdr:nvSpPr>
      <cdr:spPr>
        <a:xfrm xmlns:a="http://schemas.openxmlformats.org/drawingml/2006/main">
          <a:off x="1390650" y="1876425"/>
          <a:ext cx="438150" cy="30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1400" dirty="0"/>
            <a:t>-15.1%</a:t>
          </a:r>
        </a:p>
      </cdr:txBody>
    </cdr:sp>
  </cdr:relSizeAnchor>
  <cdr:relSizeAnchor xmlns:cdr="http://schemas.openxmlformats.org/drawingml/2006/chartDrawing">
    <cdr:from>
      <cdr:x>0.59159</cdr:x>
      <cdr:y>0.669</cdr:y>
    </cdr:from>
    <cdr:to>
      <cdr:x>0.68742</cdr:x>
      <cdr:y>0.78185</cdr:y>
    </cdr:to>
    <cdr:sp macro="" textlink="">
      <cdr:nvSpPr>
        <cdr:cNvPr id="8" name="CuadroTexto 1">
          <a:extLst xmlns:a="http://schemas.openxmlformats.org/drawingml/2006/main">
            <a:ext uri="{FF2B5EF4-FFF2-40B4-BE49-F238E27FC236}">
              <a16:creationId xmlns:a16="http://schemas.microsoft.com/office/drawing/2014/main" id="{2B8021E1-20A2-4352-AB47-BC3FE7ADCEF1}"/>
            </a:ext>
          </a:extLst>
        </cdr:cNvPr>
        <cdr:cNvSpPr txBox="1"/>
      </cdr:nvSpPr>
      <cdr:spPr>
        <a:xfrm xmlns:a="http://schemas.openxmlformats.org/drawingml/2006/main">
          <a:off x="3851325" y="2844953"/>
          <a:ext cx="623865" cy="479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400" dirty="0"/>
            <a:t>6.4%</a:t>
          </a:r>
        </a:p>
        <a:p xmlns:a="http://schemas.openxmlformats.org/drawingml/2006/main">
          <a:endParaRPr lang="es-MX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0.28542</cdr:x>
      <cdr:y>0.70313</cdr:y>
    </cdr:from>
    <cdr:to>
      <cdr:x>0.39167</cdr:x>
      <cdr:y>0.81424</cdr:y>
    </cdr:to>
    <cdr:cxnSp macro="">
      <cdr:nvCxnSpPr>
        <cdr:cNvPr id="4" name="Conector recto de flecha 3">
          <a:extLst xmlns:a="http://schemas.openxmlformats.org/drawingml/2006/main">
            <a:ext uri="{FF2B5EF4-FFF2-40B4-BE49-F238E27FC236}">
              <a16:creationId xmlns:a16="http://schemas.microsoft.com/office/drawing/2014/main" id="{AA9AB6D5-A190-4C16-AB76-DB1E5AC64CEF}"/>
            </a:ext>
          </a:extLst>
        </cdr:cNvPr>
        <cdr:cNvCxnSpPr/>
      </cdr:nvCxnSpPr>
      <cdr:spPr>
        <a:xfrm xmlns:a="http://schemas.openxmlformats.org/drawingml/2006/main">
          <a:off x="1304925" y="1928813"/>
          <a:ext cx="485775" cy="3048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0.61042</cdr:x>
      <cdr:y>0.72396</cdr:y>
    </cdr:from>
    <cdr:to>
      <cdr:x>0.71042</cdr:x>
      <cdr:y>0.82465</cdr:y>
    </cdr:to>
    <cdr:cxnSp macro="">
      <cdr:nvCxnSpPr>
        <cdr:cNvPr id="6" name="Conector recto de flecha 5">
          <a:extLst xmlns:a="http://schemas.openxmlformats.org/drawingml/2006/main">
            <a:ext uri="{FF2B5EF4-FFF2-40B4-BE49-F238E27FC236}">
              <a16:creationId xmlns:a16="http://schemas.microsoft.com/office/drawing/2014/main" id="{28EEC402-C06E-4C20-AA50-C887DDFF545C}"/>
            </a:ext>
          </a:extLst>
        </cdr:cNvPr>
        <cdr:cNvCxnSpPr/>
      </cdr:nvCxnSpPr>
      <cdr:spPr>
        <a:xfrm xmlns:a="http://schemas.openxmlformats.org/drawingml/2006/main" flipV="1">
          <a:off x="2790825" y="1985963"/>
          <a:ext cx="457200" cy="27622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0.30417</cdr:x>
      <cdr:y>0.68403</cdr:y>
    </cdr:from>
    <cdr:to>
      <cdr:x>0.4</cdr:x>
      <cdr:y>0.79688</cdr:y>
    </cdr:to>
    <cdr:sp macro="" textlink="">
      <cdr:nvSpPr>
        <cdr:cNvPr id="7" name="CuadroTexto 6">
          <a:extLst xmlns:a="http://schemas.openxmlformats.org/drawingml/2006/main">
            <a:ext uri="{FF2B5EF4-FFF2-40B4-BE49-F238E27FC236}">
              <a16:creationId xmlns:a16="http://schemas.microsoft.com/office/drawing/2014/main" id="{75594EF4-62B8-4DA0-80C5-A914F16C294A}"/>
            </a:ext>
          </a:extLst>
        </cdr:cNvPr>
        <cdr:cNvSpPr txBox="1"/>
      </cdr:nvSpPr>
      <cdr:spPr>
        <a:xfrm xmlns:a="http://schemas.openxmlformats.org/drawingml/2006/main">
          <a:off x="1390650" y="1876425"/>
          <a:ext cx="438150" cy="30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1200"/>
            <a:t>-6.8%</a:t>
          </a:r>
        </a:p>
      </cdr:txBody>
    </cdr:sp>
  </cdr:relSizeAnchor>
  <cdr:relSizeAnchor xmlns:cdr="http://schemas.openxmlformats.org/drawingml/2006/chartDrawing">
    <cdr:from>
      <cdr:x>0.58611</cdr:x>
      <cdr:y>0.68171</cdr:y>
    </cdr:from>
    <cdr:to>
      <cdr:x>0.68194</cdr:x>
      <cdr:y>0.79456</cdr:y>
    </cdr:to>
    <cdr:sp macro="" textlink="">
      <cdr:nvSpPr>
        <cdr:cNvPr id="8" name="CuadroTexto 1">
          <a:extLst xmlns:a="http://schemas.openxmlformats.org/drawingml/2006/main">
            <a:ext uri="{FF2B5EF4-FFF2-40B4-BE49-F238E27FC236}">
              <a16:creationId xmlns:a16="http://schemas.microsoft.com/office/drawing/2014/main" id="{2B8021E1-20A2-4352-AB47-BC3FE7ADCEF1}"/>
            </a:ext>
          </a:extLst>
        </cdr:cNvPr>
        <cdr:cNvSpPr txBox="1"/>
      </cdr:nvSpPr>
      <cdr:spPr>
        <a:xfrm xmlns:a="http://schemas.openxmlformats.org/drawingml/2006/main">
          <a:off x="2679700" y="1870075"/>
          <a:ext cx="438150" cy="30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200" dirty="0"/>
            <a:t>8.3%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8049DB-64CC-40E9-80A3-EC10B58D7C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BA0FD-3464-45D7-B8B8-B2BE249D02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85C1B-2290-4FA6-AC55-73DB678F91FD}" type="datetimeFigureOut">
              <a:rPr lang="en-GB" smtClean="0"/>
              <a:t>30/11/2020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8FA51-3EC0-4839-B082-C1C5CD0B89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C6C4B6-276E-4F15-83D5-8F7660D2E0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BC9C4-5D10-4E2A-8653-61758C6F63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086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6D60746-D78F-4DBE-9645-8A219B86D604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73163"/>
            <a:ext cx="56356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45E3646-3B71-43FD-9896-EE806829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6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E3646-3B71-43FD-9896-EE806829FF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2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E3646-3B71-43FD-9896-EE806829FF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58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E3646-3B71-43FD-9896-EE806829FF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47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BD8DF-F13F-4534-8810-B6B79192B3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710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D8DF-F13F-4534-8810-B6B79192B3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428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A875-BFC8-412E-92E7-9E1EC215549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476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JCBEuro Light" panose="000004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A875-BFC8-412E-92E7-9E1EC215549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05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A875-BFC8-412E-92E7-9E1EC215549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109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A875-BFC8-412E-92E7-9E1EC215549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79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A875-BFC8-412E-92E7-9E1EC215549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532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A875-BFC8-412E-92E7-9E1EC215549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976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0592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946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3627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6072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8955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754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6324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7092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5052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0B5A3-2CC0-42F0-B8B7-2A0E2C83C2E9}" type="slidenum">
              <a:rPr lang="es-MX" smtClean="0"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102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408962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BOUT">
    <p:bg>
      <p:bgPr>
        <a:blipFill dpi="0" rotWithShape="1">
          <a:blip r:embed="rId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A7448-624C-41E8-93E3-DFC2B0E31F65}"/>
              </a:ext>
            </a:extLst>
          </p:cNvPr>
          <p:cNvSpPr/>
          <p:nvPr/>
        </p:nvSpPr>
        <p:spPr>
          <a:xfrm>
            <a:off x="5016796" y="-5619"/>
            <a:ext cx="953648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2AF0B-CB0B-4033-98FF-CBF34F9C245A}"/>
              </a:ext>
            </a:extLst>
          </p:cNvPr>
          <p:cNvSpPr txBox="1"/>
          <p:nvPr/>
        </p:nvSpPr>
        <p:spPr>
          <a:xfrm>
            <a:off x="5970443" y="207354"/>
            <a:ext cx="160293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FORECAST SOLUTIONS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49D23-4523-463F-AFF6-B8E959C7E38D}"/>
              </a:ext>
            </a:extLst>
          </p:cNvPr>
          <p:cNvSpPr txBox="1"/>
          <p:nvPr/>
        </p:nvSpPr>
        <p:spPr>
          <a:xfrm>
            <a:off x="5042538" y="211322"/>
            <a:ext cx="88210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A67B8-FC64-4FB6-BDB8-BAE82A5F90F2}"/>
              </a:ext>
            </a:extLst>
          </p:cNvPr>
          <p:cNvSpPr txBox="1"/>
          <p:nvPr/>
        </p:nvSpPr>
        <p:spPr>
          <a:xfrm>
            <a:off x="7573380" y="217321"/>
            <a:ext cx="10874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OFF-HIGHWAY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6EDAA-A579-4E94-89BD-56B2D3B69F8F}"/>
              </a:ext>
            </a:extLst>
          </p:cNvPr>
          <p:cNvSpPr txBox="1"/>
          <p:nvPr/>
        </p:nvSpPr>
        <p:spPr>
          <a:xfrm>
            <a:off x="8686532" y="217321"/>
            <a:ext cx="11427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AGRICULTURAL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C1A11-4273-4822-986C-37E46937A53D}"/>
              </a:ext>
            </a:extLst>
          </p:cNvPr>
          <p:cNvSpPr txBox="1"/>
          <p:nvPr/>
        </p:nvSpPr>
        <p:spPr>
          <a:xfrm>
            <a:off x="9782387" y="223991"/>
            <a:ext cx="11785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CONSTRUCTION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37E2D-0950-486C-849D-BE584B3B8AEB}"/>
              </a:ext>
            </a:extLst>
          </p:cNvPr>
          <p:cNvSpPr txBox="1"/>
          <p:nvPr/>
        </p:nvSpPr>
        <p:spPr>
          <a:xfrm>
            <a:off x="11020895" y="217321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66F63-2C03-4BD5-879C-5B3693329185}"/>
              </a:ext>
            </a:extLst>
          </p:cNvPr>
          <p:cNvSpPr/>
          <p:nvPr/>
        </p:nvSpPr>
        <p:spPr>
          <a:xfrm>
            <a:off x="0" y="759879"/>
            <a:ext cx="12198350" cy="78321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64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ABOUT">
    <p:bg>
      <p:bgPr>
        <a:blipFill dpi="0" rotWithShape="1">
          <a:blip r:embed="rId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A7448-624C-41E8-93E3-DFC2B0E31F65}"/>
              </a:ext>
            </a:extLst>
          </p:cNvPr>
          <p:cNvSpPr/>
          <p:nvPr/>
        </p:nvSpPr>
        <p:spPr>
          <a:xfrm flipH="1">
            <a:off x="5970444" y="-5619"/>
            <a:ext cx="1602936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2AF0B-CB0B-4033-98FF-CBF34F9C245A}"/>
              </a:ext>
            </a:extLst>
          </p:cNvPr>
          <p:cNvSpPr txBox="1"/>
          <p:nvPr/>
        </p:nvSpPr>
        <p:spPr>
          <a:xfrm>
            <a:off x="5970443" y="207354"/>
            <a:ext cx="160293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FORECAST SOLUTIONS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49D23-4523-463F-AFF6-B8E959C7E38D}"/>
              </a:ext>
            </a:extLst>
          </p:cNvPr>
          <p:cNvSpPr txBox="1"/>
          <p:nvPr/>
        </p:nvSpPr>
        <p:spPr>
          <a:xfrm>
            <a:off x="5042538" y="211322"/>
            <a:ext cx="88210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A67B8-FC64-4FB6-BDB8-BAE82A5F90F2}"/>
              </a:ext>
            </a:extLst>
          </p:cNvPr>
          <p:cNvSpPr txBox="1"/>
          <p:nvPr/>
        </p:nvSpPr>
        <p:spPr>
          <a:xfrm>
            <a:off x="7573380" y="217321"/>
            <a:ext cx="10874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OFF-HIGHWAY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6EDAA-A579-4E94-89BD-56B2D3B69F8F}"/>
              </a:ext>
            </a:extLst>
          </p:cNvPr>
          <p:cNvSpPr txBox="1"/>
          <p:nvPr/>
        </p:nvSpPr>
        <p:spPr>
          <a:xfrm>
            <a:off x="8686532" y="217321"/>
            <a:ext cx="11427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AGRICULTURAL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C1A11-4273-4822-986C-37E46937A53D}"/>
              </a:ext>
            </a:extLst>
          </p:cNvPr>
          <p:cNvSpPr txBox="1"/>
          <p:nvPr/>
        </p:nvSpPr>
        <p:spPr>
          <a:xfrm>
            <a:off x="9782387" y="223991"/>
            <a:ext cx="11785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CONSTRUCTION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37E2D-0950-486C-849D-BE584B3B8AEB}"/>
              </a:ext>
            </a:extLst>
          </p:cNvPr>
          <p:cNvSpPr txBox="1"/>
          <p:nvPr/>
        </p:nvSpPr>
        <p:spPr>
          <a:xfrm>
            <a:off x="11020895" y="217321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66F63-2C03-4BD5-879C-5B3693329185}"/>
              </a:ext>
            </a:extLst>
          </p:cNvPr>
          <p:cNvSpPr/>
          <p:nvPr/>
        </p:nvSpPr>
        <p:spPr>
          <a:xfrm>
            <a:off x="0" y="759879"/>
            <a:ext cx="12198350" cy="78321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25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BOUT">
    <p:bg>
      <p:bgPr>
        <a:blipFill dpi="0" rotWithShape="1">
          <a:blip r:embed="rId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A7448-624C-41E8-93E3-DFC2B0E31F65}"/>
              </a:ext>
            </a:extLst>
          </p:cNvPr>
          <p:cNvSpPr/>
          <p:nvPr/>
        </p:nvSpPr>
        <p:spPr>
          <a:xfrm>
            <a:off x="7573380" y="-5619"/>
            <a:ext cx="1121598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2AF0B-CB0B-4033-98FF-CBF34F9C245A}"/>
              </a:ext>
            </a:extLst>
          </p:cNvPr>
          <p:cNvSpPr txBox="1"/>
          <p:nvPr/>
        </p:nvSpPr>
        <p:spPr>
          <a:xfrm>
            <a:off x="5970443" y="207354"/>
            <a:ext cx="160293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FORECAST SOLUTIONS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49D23-4523-463F-AFF6-B8E959C7E38D}"/>
              </a:ext>
            </a:extLst>
          </p:cNvPr>
          <p:cNvSpPr txBox="1"/>
          <p:nvPr/>
        </p:nvSpPr>
        <p:spPr>
          <a:xfrm>
            <a:off x="5042538" y="211322"/>
            <a:ext cx="88210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A67B8-FC64-4FB6-BDB8-BAE82A5F90F2}"/>
              </a:ext>
            </a:extLst>
          </p:cNvPr>
          <p:cNvSpPr txBox="1"/>
          <p:nvPr/>
        </p:nvSpPr>
        <p:spPr>
          <a:xfrm>
            <a:off x="7573380" y="217321"/>
            <a:ext cx="10874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OFF-HIGHWAY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6EDAA-A579-4E94-89BD-56B2D3B69F8F}"/>
              </a:ext>
            </a:extLst>
          </p:cNvPr>
          <p:cNvSpPr txBox="1"/>
          <p:nvPr/>
        </p:nvSpPr>
        <p:spPr>
          <a:xfrm>
            <a:off x="8686532" y="217321"/>
            <a:ext cx="11427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AGRICULTURAL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C1A11-4273-4822-986C-37E46937A53D}"/>
              </a:ext>
            </a:extLst>
          </p:cNvPr>
          <p:cNvSpPr txBox="1"/>
          <p:nvPr/>
        </p:nvSpPr>
        <p:spPr>
          <a:xfrm>
            <a:off x="9782387" y="223991"/>
            <a:ext cx="11785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CONSTRUCTION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37E2D-0950-486C-849D-BE584B3B8AEB}"/>
              </a:ext>
            </a:extLst>
          </p:cNvPr>
          <p:cNvSpPr txBox="1"/>
          <p:nvPr/>
        </p:nvSpPr>
        <p:spPr>
          <a:xfrm>
            <a:off x="11020895" y="217321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66F63-2C03-4BD5-879C-5B3693329185}"/>
              </a:ext>
            </a:extLst>
          </p:cNvPr>
          <p:cNvSpPr/>
          <p:nvPr/>
        </p:nvSpPr>
        <p:spPr>
          <a:xfrm>
            <a:off x="0" y="759879"/>
            <a:ext cx="12198350" cy="78321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33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BOUT">
    <p:bg>
      <p:bgPr>
        <a:blipFill dpi="0" rotWithShape="1">
          <a:blip r:embed="rId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A7448-624C-41E8-93E3-DFC2B0E31F65}"/>
              </a:ext>
            </a:extLst>
          </p:cNvPr>
          <p:cNvSpPr/>
          <p:nvPr/>
        </p:nvSpPr>
        <p:spPr>
          <a:xfrm flipH="1">
            <a:off x="8694978" y="-5619"/>
            <a:ext cx="1134288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2AF0B-CB0B-4033-98FF-CBF34F9C245A}"/>
              </a:ext>
            </a:extLst>
          </p:cNvPr>
          <p:cNvSpPr txBox="1"/>
          <p:nvPr/>
        </p:nvSpPr>
        <p:spPr>
          <a:xfrm>
            <a:off x="5970443" y="207354"/>
            <a:ext cx="160293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FORECAST SOLUTIONS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49D23-4523-463F-AFF6-B8E959C7E38D}"/>
              </a:ext>
            </a:extLst>
          </p:cNvPr>
          <p:cNvSpPr txBox="1"/>
          <p:nvPr/>
        </p:nvSpPr>
        <p:spPr>
          <a:xfrm>
            <a:off x="5042538" y="211322"/>
            <a:ext cx="88210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A67B8-FC64-4FB6-BDB8-BAE82A5F90F2}"/>
              </a:ext>
            </a:extLst>
          </p:cNvPr>
          <p:cNvSpPr txBox="1"/>
          <p:nvPr/>
        </p:nvSpPr>
        <p:spPr>
          <a:xfrm>
            <a:off x="7573380" y="217321"/>
            <a:ext cx="10874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OFF-HIGHWAY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6EDAA-A579-4E94-89BD-56B2D3B69F8F}"/>
              </a:ext>
            </a:extLst>
          </p:cNvPr>
          <p:cNvSpPr txBox="1"/>
          <p:nvPr/>
        </p:nvSpPr>
        <p:spPr>
          <a:xfrm>
            <a:off x="8686532" y="217321"/>
            <a:ext cx="11427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AGRICULTURAL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C1A11-4273-4822-986C-37E46937A53D}"/>
              </a:ext>
            </a:extLst>
          </p:cNvPr>
          <p:cNvSpPr txBox="1"/>
          <p:nvPr/>
        </p:nvSpPr>
        <p:spPr>
          <a:xfrm>
            <a:off x="9782387" y="223991"/>
            <a:ext cx="11785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CONSTRUCTION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37E2D-0950-486C-849D-BE584B3B8AEB}"/>
              </a:ext>
            </a:extLst>
          </p:cNvPr>
          <p:cNvSpPr txBox="1"/>
          <p:nvPr/>
        </p:nvSpPr>
        <p:spPr>
          <a:xfrm>
            <a:off x="11020895" y="217321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66F63-2C03-4BD5-879C-5B3693329185}"/>
              </a:ext>
            </a:extLst>
          </p:cNvPr>
          <p:cNvSpPr/>
          <p:nvPr/>
        </p:nvSpPr>
        <p:spPr>
          <a:xfrm>
            <a:off x="0" y="759879"/>
            <a:ext cx="12198350" cy="78321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95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BOUT">
    <p:bg>
      <p:bgPr>
        <a:blipFill dpi="0" rotWithShape="1">
          <a:blip r:embed="rId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A7448-624C-41E8-93E3-DFC2B0E31F65}"/>
              </a:ext>
            </a:extLst>
          </p:cNvPr>
          <p:cNvSpPr/>
          <p:nvPr/>
        </p:nvSpPr>
        <p:spPr>
          <a:xfrm>
            <a:off x="9829265" y="-5619"/>
            <a:ext cx="1191629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2AF0B-CB0B-4033-98FF-CBF34F9C245A}"/>
              </a:ext>
            </a:extLst>
          </p:cNvPr>
          <p:cNvSpPr txBox="1"/>
          <p:nvPr/>
        </p:nvSpPr>
        <p:spPr>
          <a:xfrm>
            <a:off x="5970443" y="207354"/>
            <a:ext cx="160293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FORECAST SOLUTIONS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49D23-4523-463F-AFF6-B8E959C7E38D}"/>
              </a:ext>
            </a:extLst>
          </p:cNvPr>
          <p:cNvSpPr txBox="1"/>
          <p:nvPr/>
        </p:nvSpPr>
        <p:spPr>
          <a:xfrm>
            <a:off x="5042538" y="211322"/>
            <a:ext cx="88210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A67B8-FC64-4FB6-BDB8-BAE82A5F90F2}"/>
              </a:ext>
            </a:extLst>
          </p:cNvPr>
          <p:cNvSpPr txBox="1"/>
          <p:nvPr/>
        </p:nvSpPr>
        <p:spPr>
          <a:xfrm>
            <a:off x="7573380" y="217321"/>
            <a:ext cx="10874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OFF-HIGHWAY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6EDAA-A579-4E94-89BD-56B2D3B69F8F}"/>
              </a:ext>
            </a:extLst>
          </p:cNvPr>
          <p:cNvSpPr txBox="1"/>
          <p:nvPr/>
        </p:nvSpPr>
        <p:spPr>
          <a:xfrm>
            <a:off x="8686532" y="217321"/>
            <a:ext cx="11427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AGRICULTURAL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C1A11-4273-4822-986C-37E46937A53D}"/>
              </a:ext>
            </a:extLst>
          </p:cNvPr>
          <p:cNvSpPr txBox="1"/>
          <p:nvPr/>
        </p:nvSpPr>
        <p:spPr>
          <a:xfrm>
            <a:off x="9782387" y="223991"/>
            <a:ext cx="11785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CONSTRUCTION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37E2D-0950-486C-849D-BE584B3B8AEB}"/>
              </a:ext>
            </a:extLst>
          </p:cNvPr>
          <p:cNvSpPr txBox="1"/>
          <p:nvPr/>
        </p:nvSpPr>
        <p:spPr>
          <a:xfrm>
            <a:off x="11020895" y="217321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66F63-2C03-4BD5-879C-5B3693329185}"/>
              </a:ext>
            </a:extLst>
          </p:cNvPr>
          <p:cNvSpPr/>
          <p:nvPr/>
        </p:nvSpPr>
        <p:spPr>
          <a:xfrm>
            <a:off x="0" y="759879"/>
            <a:ext cx="12198350" cy="78321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12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ABOUT">
    <p:bg>
      <p:bgPr>
        <a:blipFill dpi="0" rotWithShape="1">
          <a:blip r:embed="rId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A7448-624C-41E8-93E3-DFC2B0E31F65}"/>
              </a:ext>
            </a:extLst>
          </p:cNvPr>
          <p:cNvSpPr/>
          <p:nvPr/>
        </p:nvSpPr>
        <p:spPr>
          <a:xfrm flipH="1">
            <a:off x="11020894" y="-5619"/>
            <a:ext cx="926825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2AF0B-CB0B-4033-98FF-CBF34F9C245A}"/>
              </a:ext>
            </a:extLst>
          </p:cNvPr>
          <p:cNvSpPr txBox="1"/>
          <p:nvPr/>
        </p:nvSpPr>
        <p:spPr>
          <a:xfrm>
            <a:off x="5970443" y="207354"/>
            <a:ext cx="160293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FORECAST SOLUTIONS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49D23-4523-463F-AFF6-B8E959C7E38D}"/>
              </a:ext>
            </a:extLst>
          </p:cNvPr>
          <p:cNvSpPr txBox="1"/>
          <p:nvPr/>
        </p:nvSpPr>
        <p:spPr>
          <a:xfrm>
            <a:off x="5042538" y="211322"/>
            <a:ext cx="88210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A67B8-FC64-4FB6-BDB8-BAE82A5F90F2}"/>
              </a:ext>
            </a:extLst>
          </p:cNvPr>
          <p:cNvSpPr txBox="1"/>
          <p:nvPr/>
        </p:nvSpPr>
        <p:spPr>
          <a:xfrm>
            <a:off x="7573380" y="217321"/>
            <a:ext cx="10874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OFF-HIGHWAY</a:t>
            </a:r>
            <a:endParaRPr lang="en-US" sz="300" b="0" i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6EDAA-A579-4E94-89BD-56B2D3B69F8F}"/>
              </a:ext>
            </a:extLst>
          </p:cNvPr>
          <p:cNvSpPr txBox="1"/>
          <p:nvPr/>
        </p:nvSpPr>
        <p:spPr>
          <a:xfrm>
            <a:off x="8686532" y="217321"/>
            <a:ext cx="11427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AGRICULTURAL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C1A11-4273-4822-986C-37E46937A53D}"/>
              </a:ext>
            </a:extLst>
          </p:cNvPr>
          <p:cNvSpPr txBox="1"/>
          <p:nvPr/>
        </p:nvSpPr>
        <p:spPr>
          <a:xfrm>
            <a:off x="9782387" y="223991"/>
            <a:ext cx="11785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CONSTRUCTION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37E2D-0950-486C-849D-BE584B3B8AEB}"/>
              </a:ext>
            </a:extLst>
          </p:cNvPr>
          <p:cNvSpPr txBox="1"/>
          <p:nvPr/>
        </p:nvSpPr>
        <p:spPr>
          <a:xfrm>
            <a:off x="11020895" y="217321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66F63-2C03-4BD5-879C-5B3693329185}"/>
              </a:ext>
            </a:extLst>
          </p:cNvPr>
          <p:cNvSpPr/>
          <p:nvPr/>
        </p:nvSpPr>
        <p:spPr>
          <a:xfrm>
            <a:off x="0" y="759879"/>
            <a:ext cx="12198350" cy="78321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91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21" name="Rectangle 20"/>
          <p:cNvSpPr/>
          <p:nvPr userDrawn="1"/>
        </p:nvSpPr>
        <p:spPr>
          <a:xfrm>
            <a:off x="6964250" y="0"/>
            <a:ext cx="952172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421A2C-CA2C-0440-92B0-231459A435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30C0F79-8EBD-1249-89AE-D86D19C81398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INTRO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6F361F-450D-E64A-B34B-D4A42A4CC7CE}"/>
              </a:ext>
            </a:extLst>
          </p:cNvPr>
          <p:cNvSpPr txBox="1"/>
          <p:nvPr userDrawn="1"/>
        </p:nvSpPr>
        <p:spPr>
          <a:xfrm>
            <a:off x="7928442" y="272474"/>
            <a:ext cx="97745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REGIONAL</a:t>
            </a:r>
          </a:p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OVERVIEW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5B504D-BA03-764A-82A7-38C147017005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TRENDS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2055B9-8A0D-7248-BBD9-EB869C474311}"/>
              </a:ext>
            </a:extLst>
          </p:cNvPr>
          <p:cNvSpPr txBox="1"/>
          <p:nvPr userDrawn="1"/>
        </p:nvSpPr>
        <p:spPr>
          <a:xfrm>
            <a:off x="9916799" y="279789"/>
            <a:ext cx="114654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OEM</a:t>
            </a:r>
            <a:r>
              <a:rPr lang="en-US" sz="11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 HAPPENINGS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64D20A-F83D-F74A-935C-E08D63DCC6AC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Q&amp;A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5313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20" grpId="0"/>
      <p:bldP spid="28" grpId="0"/>
      <p:bldP spid="29" grpId="0"/>
      <p:bldP spid="30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GIONAL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9A6D14-F944-4808-A75B-51F08C5CA2CD}"/>
              </a:ext>
            </a:extLst>
          </p:cNvPr>
          <p:cNvSpPr/>
          <p:nvPr userDrawn="1"/>
        </p:nvSpPr>
        <p:spPr>
          <a:xfrm>
            <a:off x="7829969" y="712"/>
            <a:ext cx="1144799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90956B-D451-CD42-B608-296FFC0AD9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CCCA3B-93A9-5249-9C34-0B269AD50867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INTRO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931D67-200F-0C46-B3A4-839EAFB0EF15}"/>
              </a:ext>
            </a:extLst>
          </p:cNvPr>
          <p:cNvSpPr txBox="1"/>
          <p:nvPr userDrawn="1"/>
        </p:nvSpPr>
        <p:spPr>
          <a:xfrm>
            <a:off x="7874535" y="272475"/>
            <a:ext cx="100811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REGIONAL OVERVIEW</a:t>
            </a:r>
            <a:endParaRPr lang="en-US" sz="300" b="0" i="0" baseline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15E589-B6FF-8E44-B941-2816014EDDD9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/>
                </a:solidFill>
                <a:latin typeface="Trade Gothic LT Pro Light" panose="020B0403040303020004" pitchFamily="34" charset="77"/>
                <a:cs typeface="Segoe UI" pitchFamily="34" charset="0"/>
              </a:rPr>
              <a:t>TRENDS</a:t>
            </a:r>
            <a:endParaRPr lang="en-US" sz="300" b="0" i="0" baseline="0">
              <a:solidFill>
                <a:schemeClr val="tx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367D84-1CA7-864E-882D-6F9899F277AC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Q&amp;A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E37F1B4-EB70-434C-803E-C33F3F3367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829C75-83CC-46D4-9287-B57FB5380B4B}"/>
              </a:ext>
            </a:extLst>
          </p:cNvPr>
          <p:cNvSpPr txBox="1"/>
          <p:nvPr userDrawn="1"/>
        </p:nvSpPr>
        <p:spPr>
          <a:xfrm>
            <a:off x="10031983" y="272475"/>
            <a:ext cx="114654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OEM HAPPENINGS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243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21" grpId="0"/>
      <p:bldP spid="22" grpId="0"/>
      <p:bldP spid="23" grpId="0"/>
      <p:bldP spid="25" grpId="0"/>
      <p:bldP spid="2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5B92FFB-C74E-4D39-8CFE-45712D29C7C5}"/>
              </a:ext>
            </a:extLst>
          </p:cNvPr>
          <p:cNvSpPr/>
          <p:nvPr userDrawn="1"/>
        </p:nvSpPr>
        <p:spPr>
          <a:xfrm>
            <a:off x="8864504" y="0"/>
            <a:ext cx="1144799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90956B-D451-CD42-B608-296FFC0AD9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CCCA3B-93A9-5249-9C34-0B269AD50867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INTRO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931D67-200F-0C46-B3A4-839EAFB0EF15}"/>
              </a:ext>
            </a:extLst>
          </p:cNvPr>
          <p:cNvSpPr txBox="1"/>
          <p:nvPr userDrawn="1"/>
        </p:nvSpPr>
        <p:spPr>
          <a:xfrm>
            <a:off x="7874535" y="272475"/>
            <a:ext cx="100811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REGIONAL OVERVIEW</a:t>
            </a:r>
            <a:endParaRPr lang="en-US" sz="300" b="0" i="0" baseline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15E589-B6FF-8E44-B941-2816014EDDD9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TRENDS</a:t>
            </a:r>
            <a:endParaRPr lang="en-US" sz="300" b="0" i="0" baseline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367D84-1CA7-864E-882D-6F9899F277AC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Q&amp;A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E37F1B4-EB70-434C-803E-C33F3F3367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829C75-83CC-46D4-9287-B57FB5380B4B}"/>
              </a:ext>
            </a:extLst>
          </p:cNvPr>
          <p:cNvSpPr txBox="1"/>
          <p:nvPr userDrawn="1"/>
        </p:nvSpPr>
        <p:spPr>
          <a:xfrm>
            <a:off x="10031983" y="272475"/>
            <a:ext cx="114654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OEM HAPPENINGS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866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21" grpId="0"/>
      <p:bldP spid="22" grpId="0"/>
      <p:bldP spid="23" grpId="0"/>
      <p:bldP spid="25" grpId="0"/>
      <p:bldP spid="2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895419-65CE-4FF2-B8D8-08045ADBD63D}"/>
              </a:ext>
            </a:extLst>
          </p:cNvPr>
          <p:cNvSpPr/>
          <p:nvPr userDrawn="1"/>
        </p:nvSpPr>
        <p:spPr>
          <a:xfrm>
            <a:off x="9902484" y="0"/>
            <a:ext cx="1178993" cy="83820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90956B-D451-CD42-B608-296FFC0AD9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CCCA3B-93A9-5249-9C34-0B269AD50867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INTRO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931D67-200F-0C46-B3A4-839EAFB0EF15}"/>
              </a:ext>
            </a:extLst>
          </p:cNvPr>
          <p:cNvSpPr txBox="1"/>
          <p:nvPr userDrawn="1"/>
        </p:nvSpPr>
        <p:spPr>
          <a:xfrm>
            <a:off x="7874535" y="272475"/>
            <a:ext cx="100811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REGIONAL OVERVIEW</a:t>
            </a:r>
            <a:endParaRPr lang="en-US" sz="300" b="0" i="0" baseline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15E589-B6FF-8E44-B941-2816014EDDD9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TRENDS</a:t>
            </a:r>
            <a:endParaRPr lang="en-US" sz="300" b="0" i="0" baseline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367D84-1CA7-864E-882D-6F9899F277AC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Q&amp;A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E37F1B4-EB70-434C-803E-C33F3F3367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829C75-83CC-46D4-9287-B57FB5380B4B}"/>
              </a:ext>
            </a:extLst>
          </p:cNvPr>
          <p:cNvSpPr txBox="1"/>
          <p:nvPr userDrawn="1"/>
        </p:nvSpPr>
        <p:spPr>
          <a:xfrm>
            <a:off x="9934929" y="272475"/>
            <a:ext cx="114654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baseline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OEM HAPPENINGS</a:t>
            </a:r>
            <a:endParaRPr lang="en-US" sz="300" b="0" i="0" baseline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3594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21" grpId="0"/>
      <p:bldP spid="22" grpId="0"/>
      <p:bldP spid="23" grpId="0"/>
      <p:bldP spid="25" grpId="0"/>
      <p:bldP spid="2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Rectangle 13"/>
          <p:cNvSpPr/>
          <p:nvPr userDrawn="1"/>
        </p:nvSpPr>
        <p:spPr>
          <a:xfrm>
            <a:off x="11063348" y="0"/>
            <a:ext cx="866888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B741A-2E6A-E64A-B3CE-3AC2ACEEA2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96346B-7B0C-D14F-82B4-96E136A69E0E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D5D6A9-47CA-7C41-9083-C8094BBF4BC0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Q&amp;A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933C076-2675-DB48-9298-DB548BB480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739ED1-816E-DD41-BBCD-28559CBEF179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TRENDS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ED5DE7-79DC-48BE-B7CF-AB32ECD7AD0C}"/>
              </a:ext>
            </a:extLst>
          </p:cNvPr>
          <p:cNvSpPr txBox="1"/>
          <p:nvPr userDrawn="1"/>
        </p:nvSpPr>
        <p:spPr>
          <a:xfrm>
            <a:off x="9832975" y="272475"/>
            <a:ext cx="1146548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OEM HAPPENINGS</a:t>
            </a:r>
          </a:p>
          <a:p>
            <a:pPr algn="ctr"/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765E5D-8FE0-4B4E-83AB-01C006C8111D}"/>
              </a:ext>
            </a:extLst>
          </p:cNvPr>
          <p:cNvSpPr txBox="1"/>
          <p:nvPr userDrawn="1"/>
        </p:nvSpPr>
        <p:spPr>
          <a:xfrm>
            <a:off x="7905189" y="272475"/>
            <a:ext cx="97745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REGIONAL OVERVIEW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8395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3" grpId="0"/>
      <p:bldP spid="24" grpId="0"/>
      <p:bldP spid="2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11" grpId="0"/>
      <p:bldP spid="15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5490906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-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4" name="Rectangle 13"/>
          <p:cNvSpPr/>
          <p:nvPr userDrawn="1"/>
        </p:nvSpPr>
        <p:spPr>
          <a:xfrm>
            <a:off x="11063348" y="0"/>
            <a:ext cx="866888" cy="76549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21" name="Media Placeholder 6"/>
          <p:cNvSpPr>
            <a:spLocks noGrp="1"/>
          </p:cNvSpPr>
          <p:nvPr>
            <p:ph type="media" sz="quarter" idx="14"/>
          </p:nvPr>
        </p:nvSpPr>
        <p:spPr>
          <a:xfrm>
            <a:off x="3608695" y="1845617"/>
            <a:ext cx="8249532" cy="4645347"/>
          </a:xfrm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027904A-65A0-2C4C-AA57-D7A994A3A8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8E7C25C-D4F8-1A48-A80A-8C94F80B760A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218BC5-E9E8-FD43-ADB3-02A27569434E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9C55C4-FF95-7640-B7E1-6E04096C82F0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1187FC4-E4D0-A34A-9EBE-31B681CF78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5F3F81-0947-2141-A9EC-B25034F227AE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3725DB-2D3D-F84C-9359-D952830FAA04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3907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3" grpId="0"/>
      <p:bldP spid="26" grpId="0"/>
      <p:bldP spid="27" grpId="0"/>
      <p:bldP spid="28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/>
      <p:bldP spid="3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Heade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112144-A78C-FC4C-A683-C083D1FAC9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EA8FD0-4B19-494B-8636-E0FB550AE2D4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711127-A130-E646-ACC7-C4BFB9D2F8CC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59FF0C-9584-8749-BD93-1C50877FBD3A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7586206-88B1-3740-B7D5-F7A66837D7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5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0F88EE-5ADA-2542-8663-B98D995E9870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D3A92D-D847-D94C-B4B9-62503A82A55C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5624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2" grpId="0"/>
      <p:bldP spid="23" grpId="0"/>
      <p:bldP spid="24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/>
      <p:bldP spid="26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B_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964250" y="0"/>
            <a:ext cx="952172" cy="76332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9D3F96-C8AC-CF46-BE14-E6259AD796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9DB2CD-80F8-3E4A-B72D-AB14D578E7F3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FA74A4-83EB-C248-A29E-3B15919B9B94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13F7D-79FA-5341-A2B7-5BC71CD8D4BC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724D60-96A8-3146-B274-1769E5708CE5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F2A468-DEE7-E647-A2FF-FED3DD21AC6F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4317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21" grpId="0"/>
      <p:bldP spid="22" grpId="0"/>
      <p:bldP spid="23" grpId="0"/>
      <p:bldP spid="2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B_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916422" y="0"/>
            <a:ext cx="952172" cy="76332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2C2918-48E4-BE4E-92F7-E9308C339F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A43A7F-2D40-B14C-9F4A-6A9842F72B93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E8F2C0-7BA4-4F47-B091-9310861E8BB1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2C966B-5773-EC42-9549-BB2CF520045E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E4FC3F-286A-C64A-8668-B1F4BAFC3902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50F22D-9258-B34A-996C-94B45ACC80BF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7604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  <p:bldP spid="19" grpId="0"/>
      <p:bldP spid="20" grpId="0"/>
      <p:bldP spid="21" grpId="0"/>
      <p:bldP spid="22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B_INDUST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868594" y="0"/>
            <a:ext cx="1045416" cy="76332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FFE300-A3EA-E94E-BC0B-D79BD58773C1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E3BAF3-A758-6B41-8B2C-2161471D2061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4676B0-D0CD-BC4B-BC87-677234C00BB9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1DCDC9-C89B-8845-8DC6-4F969D8E1D67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C06496-04D6-284F-9511-75B07652AE1C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F6C548-0A7E-E94B-968C-E1B91CA76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21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21" grpId="0"/>
      <p:bldP spid="22" grpId="0"/>
      <p:bldP spid="23" grpId="0"/>
      <p:bldP spid="24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B_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9914009" y="0"/>
            <a:ext cx="1149337" cy="76332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A62868-8230-7049-9B70-EB96983BD1DD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FD97BB-F166-194D-9BF1-188607D734EC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8FE2DC-16EC-FE4C-BD13-B2EF7CCC71BB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3B4996-0D3A-524A-B996-459972746A50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18CC09-1799-884C-8745-C37A95546608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9F5A54-3634-9344-B1CF-E936507C9B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373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21" grpId="0"/>
      <p:bldP spid="22" grpId="0"/>
      <p:bldP spid="23" grpId="0"/>
      <p:bldP spid="24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B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1063348" y="0"/>
            <a:ext cx="866888" cy="76332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BA15A1-918E-1B41-BBAA-2CADC129F6BE}"/>
              </a:ext>
            </a:extLst>
          </p:cNvPr>
          <p:cNvSpPr txBox="1"/>
          <p:nvPr userDrawn="1"/>
        </p:nvSpPr>
        <p:spPr>
          <a:xfrm>
            <a:off x="7105699" y="272475"/>
            <a:ext cx="66927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ABOUT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CBFC28-3E34-C945-B355-F8662085C04B}"/>
              </a:ext>
            </a:extLst>
          </p:cNvPr>
          <p:cNvSpPr txBox="1"/>
          <p:nvPr userDrawn="1"/>
        </p:nvSpPr>
        <p:spPr>
          <a:xfrm>
            <a:off x="10058027" y="272475"/>
            <a:ext cx="8751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ANALYSIS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397288-6487-044C-B123-936A9B4C11B6}"/>
              </a:ext>
            </a:extLst>
          </p:cNvPr>
          <p:cNvSpPr txBox="1"/>
          <p:nvPr userDrawn="1"/>
        </p:nvSpPr>
        <p:spPr>
          <a:xfrm>
            <a:off x="11063347" y="272475"/>
            <a:ext cx="86688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bg1"/>
                </a:solidFill>
                <a:latin typeface="Trade Gothic LT Pro Light" panose="020B0403040303020004" pitchFamily="34" charset="77"/>
                <a:cs typeface="Segoe UI" pitchFamily="34" charset="0"/>
              </a:rPr>
              <a:t>CONTACT</a:t>
            </a:r>
            <a:endParaRPr lang="en-US" sz="300" b="0" i="0">
              <a:solidFill>
                <a:schemeClr val="bg1"/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354245-404B-5D41-B867-F66A247BF171}"/>
              </a:ext>
            </a:extLst>
          </p:cNvPr>
          <p:cNvSpPr txBox="1"/>
          <p:nvPr userDrawn="1"/>
        </p:nvSpPr>
        <p:spPr>
          <a:xfrm>
            <a:off x="7905189" y="272475"/>
            <a:ext cx="977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SOLUTIONS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8166F4-D935-DF4D-BC36-602D76E4A191}"/>
              </a:ext>
            </a:extLst>
          </p:cNvPr>
          <p:cNvSpPr txBox="1"/>
          <p:nvPr userDrawn="1"/>
        </p:nvSpPr>
        <p:spPr>
          <a:xfrm>
            <a:off x="8905899" y="272475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>
                <a:solidFill>
                  <a:schemeClr val="tx1">
                    <a:lumMod val="85000"/>
                    <a:lumOff val="15000"/>
                  </a:schemeClr>
                </a:solidFill>
                <a:latin typeface="Trade Gothic LT Pro Light" panose="020B0403040303020004" pitchFamily="34" charset="77"/>
                <a:cs typeface="Segoe UI" pitchFamily="34" charset="0"/>
              </a:rPr>
              <a:t>INDUSTRIES</a:t>
            </a:r>
            <a:endParaRPr lang="en-US" sz="300" b="0" i="0">
              <a:solidFill>
                <a:schemeClr val="tx1">
                  <a:lumMod val="85000"/>
                  <a:lumOff val="15000"/>
                </a:schemeClr>
              </a:solidFill>
              <a:latin typeface="Trade Gothic LT Pro Light" panose="020B0403040303020004" pitchFamily="34" charset="77"/>
              <a:cs typeface="Segoe U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EE3BC-F7BB-0B48-A141-47A1E11BA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76592"/>
            <a:ext cx="2659132" cy="41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46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21" grpId="0"/>
      <p:bldP spid="22" grpId="0"/>
      <p:bldP spid="23" grpId="0"/>
      <p:bldP spid="2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25" y="1412777"/>
            <a:ext cx="11334730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11535" y="-22820"/>
            <a:ext cx="8956909" cy="1143000"/>
          </a:xfrm>
        </p:spPr>
        <p:txBody>
          <a:bodyPr/>
          <a:lstStyle>
            <a:lvl1pPr>
              <a:defRPr sz="3733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114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3093" y="765498"/>
            <a:ext cx="12218268" cy="72008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sz="1799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8075A3-96B6-3B47-88F9-D0699CCF7E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1" y="176596"/>
            <a:ext cx="2659132" cy="412315"/>
          </a:xfrm>
          <a:prstGeom prst="rect">
            <a:avLst/>
          </a:prstGeom>
        </p:spPr>
      </p:pic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BDFF9FA-389F-C449-942E-B4A1D7FA18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777" y="935038"/>
            <a:ext cx="2265412" cy="381000"/>
          </a:xfrm>
        </p:spPr>
        <p:txBody>
          <a:bodyPr>
            <a:normAutofit/>
          </a:bodyPr>
          <a:lstStyle>
            <a:lvl1pPr marL="0" indent="0">
              <a:buNone/>
              <a:defRPr sz="1999" b="0" i="0" spc="0" baseline="0">
                <a:solidFill>
                  <a:schemeClr val="bg1"/>
                </a:solidFill>
                <a:latin typeface="Trade Gothic LT Pro Light" panose="020B0403040303020004" pitchFamily="34" charset="77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9117637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6339A-0885-4514-A29E-8BC70547C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588" y="1122363"/>
            <a:ext cx="914876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334E2F-A840-4382-9D62-43DDCB771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5588" y="3602038"/>
            <a:ext cx="91487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F9AB5-D5FA-4420-BAA4-27DE94DE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4D0A0-1882-4637-8894-22C0F381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2D673-C0C2-4A14-8713-800EAA98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97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99FD-4756-44AD-9DFD-EB2F1956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81754-FD83-4E90-9B83-2E9B0538C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DCBB0-CD0A-4B5D-AD54-44BA8181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0A05C-DD61-4BF5-980B-BA052370F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CFC33-27C6-46A1-957C-C0BCD829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827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34470-BF40-448C-A6DF-56FBF8ED2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19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636F6-1CF1-48EB-AF35-086981494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1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AF342-B8A9-4005-B84F-09491BDB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ED77F-9A86-44C5-84CB-ED0EEA6AF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EFA0-4C74-4A30-8518-A2F9FA2E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325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A134-5106-41FB-9889-C8CE8B2F5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32B7E-02CD-413C-B5D2-FAD5D7CB3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477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915D6-42BD-4940-8E43-92ACC6B20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5375" y="1825625"/>
            <a:ext cx="518477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DA5EA-02EA-4F0C-8628-29819C217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CD1CE-C109-43BB-B5D9-5440EF70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1A6AD-139B-48E2-81A8-C9638D7DA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38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9CC3-DED3-4F58-A685-5DC1F26D8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19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DAF8B-CD07-4533-96FF-80FD81C4A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6096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6D776-8800-4A34-99AF-2CBDC98BC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6096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5E9F3-B977-4F3C-995D-557B871EC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63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AE51F0-3D54-4CAE-BBC7-96BE87F60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636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585045-F0DD-49E1-A2BB-4F1DD3705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36528-3024-4A50-AB24-06FB445A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C99DFF-7A87-4C7B-A23D-3B33C2247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39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C0BC-4274-41F9-B642-89FE25075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0D16EC-F967-4C10-A3E1-B33D34CFE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76AF4-4695-4ED7-95AD-178744DEA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21E98-5A53-4D2D-BCAD-6B776C5FF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932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25BFC-707A-45E0-A2C3-B1B63484E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7D205-B347-4795-81D8-074B334E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69CD4-6270-4690-8AA0-B611B9D1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92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FDDF-50A0-4AFA-8714-AE00A0149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54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33A31-C7CA-4E23-B125-E711B31ED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363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A3E83-35C8-4ED0-A619-60CB1213D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54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AB674-5A96-48BE-ADD7-AF2413C7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56A48-DC0B-4366-9A0C-C4DE99EA3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2A415-1141-4437-839F-65C86503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012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CA620-79A9-4E3F-8DE2-24664D61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54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FDBDEE-0946-4F2B-95CD-EB992A295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6363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2E7A0-9D19-4774-A12D-45EAE8420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54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EBB22-406B-4D66-AC1E-514E62A54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4F8DC-FEA6-4CEC-AAC8-E88DBD5A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59530-4CF7-48B2-84CC-9177A10D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078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C51B-0751-4536-9C4C-E410BB44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080964-57C8-48A0-A516-221E860F1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63C0F-CC75-4B3A-B553-1FE453A1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11CC-6C04-45DA-8D23-585DCE3FC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851E7-1036-4335-ADE9-51E8422C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53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ED452D-05E5-438D-B5E8-C7A614B498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9663" y="365125"/>
            <a:ext cx="2630487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2B56B-7732-4CC0-8AD0-CC11AB10D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9063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35439-0BD2-4ED1-9D44-37CA95C7F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93108-BD01-40CB-B75A-AD7D0BBFE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7C384-1045-4988-A35B-A4784B20A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0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9" y="274639"/>
            <a:ext cx="109785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9" y="1600201"/>
            <a:ext cx="109785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161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80" r:id="rId8"/>
    <p:sldLayoutId id="2147483708" r:id="rId9"/>
    <p:sldLayoutId id="2147483704" r:id="rId10"/>
    <p:sldLayoutId id="2147483705" r:id="rId11"/>
    <p:sldLayoutId id="2147483684" r:id="rId12"/>
    <p:sldLayoutId id="2147483649" r:id="rId13"/>
    <p:sldLayoutId id="2147483660" r:id="rId14"/>
    <p:sldLayoutId id="2147483661" r:id="rId15"/>
    <p:sldLayoutId id="2147483650" r:id="rId16"/>
    <p:sldLayoutId id="2147483659" r:id="rId17"/>
    <p:sldLayoutId id="2147483651" r:id="rId18"/>
    <p:sldLayoutId id="2147483652" r:id="rId19"/>
    <p:sldLayoutId id="2147483653" r:id="rId20"/>
    <p:sldLayoutId id="2147483706" r:id="rId21"/>
    <p:sldLayoutId id="2147483707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rade Gothic LT Pro Light" panose="020B0403040303020004" pitchFamily="34" charset="77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Trade Gothic LT Pro Light" panose="020B0403040303020004" pitchFamily="34" charset="77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Trade Gothic LT Pro Light" panose="020B04030403030200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Trade Gothic LT Pro Light" panose="020B04030403030200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Trade Gothic LT Pro Light" panose="020B04030403030200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Trade Gothic LT Pro Light" panose="020B04030403030200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CBF6AE-1411-4B0B-B401-2B08B10EC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219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298F3-4B79-4543-8B99-35BDD2C10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219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7CB41-2069-4B33-8466-2853C7337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F587B-0909-49CF-B85E-D6879694A970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D12D8-F1E3-4CA6-917D-EE857F3B0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40188" y="6356350"/>
            <a:ext cx="4117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4E6DD-63C5-4E06-936F-15EAF6CFF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5363" y="6356350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390A-C052-42A3-91AC-3BA4C4539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3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hdphoto" Target="../media/hdphoto1.wdp"/><Relationship Id="rId18" Type="http://schemas.openxmlformats.org/officeDocument/2006/relationships/image" Target="../media/image22.jpeg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7.png"/><Relationship Id="rId1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jpe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6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Relationship Id="rId1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03364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ybrid_Synergy_Drive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pxhere.com/es/photo/10336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png"/><Relationship Id="rId4" Type="http://schemas.openxmlformats.org/officeDocument/2006/relationships/hyperlink" Target="https://en.wikipedia.org/wiki/Hybrid_Synergy_Driv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pxhere.com/es/photo/10336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png"/><Relationship Id="rId4" Type="http://schemas.openxmlformats.org/officeDocument/2006/relationships/hyperlink" Target="https://en.wikipedia.org/wiki/Hybrid_Synergy_Driv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B09FB7-545E-DA43-B665-C6DD313D8C28}"/>
              </a:ext>
            </a:extLst>
          </p:cNvPr>
          <p:cNvSpPr/>
          <p:nvPr/>
        </p:nvSpPr>
        <p:spPr>
          <a:xfrm>
            <a:off x="0" y="4572000"/>
            <a:ext cx="12198350" cy="2286000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14ECD-CDAB-2045-AEC3-95ED1D24D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75" y="1500037"/>
            <a:ext cx="10137775" cy="157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826586-E464-4CDD-B0D8-93192C57802F}"/>
              </a:ext>
            </a:extLst>
          </p:cNvPr>
          <p:cNvSpPr txBox="1"/>
          <p:nvPr/>
        </p:nvSpPr>
        <p:spPr>
          <a:xfrm>
            <a:off x="79375" y="4724400"/>
            <a:ext cx="1203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Trade Gothic LT Pro" panose="020B0403040303020004"/>
              </a:rPr>
              <a:t>PSR-JCB Construction Webinar</a:t>
            </a:r>
          </a:p>
          <a:p>
            <a:pPr algn="ctr"/>
            <a:endParaRPr lang="en-US" sz="400" b="1">
              <a:solidFill>
                <a:schemeClr val="bg1"/>
              </a:solidFill>
              <a:latin typeface="Trade Gothic LT Pro" panose="020B0403040303020004"/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  <a:latin typeface="Trade Gothic LT Pro" panose="020B0403040303020004"/>
              </a:rPr>
              <a:t>November 30th, 2020</a:t>
            </a:r>
          </a:p>
        </p:txBody>
      </p:sp>
    </p:spTree>
    <p:extLst>
      <p:ext uri="{BB962C8B-B14F-4D97-AF65-F5344CB8AC3E}">
        <p14:creationId xmlns:p14="http://schemas.microsoft.com/office/powerpoint/2010/main" val="16070565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D459A6B-1C99-444C-A8C6-75A44A3D4F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175" y="838437"/>
            <a:ext cx="10515600" cy="533400"/>
          </a:xfrm>
        </p:spPr>
        <p:txBody>
          <a:bodyPr>
            <a:noAutofit/>
          </a:bodyPr>
          <a:lstStyle/>
          <a:p>
            <a:r>
              <a:rPr lang="en-US" sz="3200"/>
              <a:t>PSR-JCB Construction Industry Trends Webinar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486599-D5DB-4926-8490-56F0EBD4C23E}"/>
              </a:ext>
            </a:extLst>
          </p:cNvPr>
          <p:cNvSpPr txBox="1"/>
          <p:nvPr/>
        </p:nvSpPr>
        <p:spPr>
          <a:xfrm>
            <a:off x="5184775" y="4953000"/>
            <a:ext cx="1752600" cy="106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7B1D44-AFF2-40B4-AD83-4EBA4420E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53" y="2514600"/>
            <a:ext cx="5029200" cy="779809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5647A2C9-0CAF-414D-96E9-49292DE2A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812" y="2057400"/>
            <a:ext cx="3474963" cy="18587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0C08C6-71E0-426E-89F7-82774BCB54BE}"/>
              </a:ext>
            </a:extLst>
          </p:cNvPr>
          <p:cNvSpPr/>
          <p:nvPr/>
        </p:nvSpPr>
        <p:spPr>
          <a:xfrm>
            <a:off x="534053" y="3919046"/>
            <a:ext cx="5181600" cy="2133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en-US" sz="2800">
                <a:latin typeface="Trade Gothic LT Pro Light" panose="020B0403040303020004" pitchFamily="34" charset="77"/>
              </a:rPr>
              <a:t>Global Market Research </a:t>
            </a:r>
          </a:p>
          <a:p>
            <a:pPr lvl="0" algn="ctr">
              <a:spcBef>
                <a:spcPts val="1000"/>
              </a:spcBef>
            </a:pPr>
            <a:r>
              <a:rPr lang="en-US" sz="2800">
                <a:latin typeface="Trade Gothic LT Pro Light" panose="020B0403040303020004" pitchFamily="34" charset="77"/>
              </a:rPr>
              <a:t>industry data &amp; forecasting</a:t>
            </a:r>
          </a:p>
          <a:p>
            <a:pPr lvl="0" algn="ctr">
              <a:spcBef>
                <a:spcPts val="1000"/>
              </a:spcBef>
            </a:pPr>
            <a:r>
              <a:rPr lang="en-US" sz="2000">
                <a:latin typeface="Trade Gothic LT Pro Light" panose="020B0403040303020004" pitchFamily="34" charset="77"/>
              </a:rPr>
              <a:t>Utilized by engine manufacturers, OEMs, component and parts suppliers, associations, financial analysts, publications and more.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40BE30-2EF1-49E3-A931-6919B69DE911}"/>
              </a:ext>
            </a:extLst>
          </p:cNvPr>
          <p:cNvSpPr/>
          <p:nvPr/>
        </p:nvSpPr>
        <p:spPr>
          <a:xfrm>
            <a:off x="6572093" y="4170397"/>
            <a:ext cx="51804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000" i="1">
                <a:latin typeface="Trade Gothic LT Pro" panose="020B0403040303020004"/>
                <a:ea typeface="Times New Roman" panose="02020603050405020304" pitchFamily="18" charset="0"/>
              </a:rPr>
              <a:t>JCB is one of the world’s largest construction equipment brand by volume, It produces a wide range of construction equipment including its own engines. It is family owned and this year celebrated is 75th Anniversary.</a:t>
            </a:r>
            <a:r>
              <a:rPr lang="en-GB" sz="2000">
                <a:latin typeface="Trade Gothic LT Pro" panose="020B0403040303020004"/>
                <a:ea typeface="Times New Roman" panose="02020603050405020304" pitchFamily="18" charset="0"/>
              </a:rPr>
              <a:t> </a:t>
            </a:r>
            <a:endParaRPr lang="en-GB" sz="2000">
              <a:latin typeface="Trade Gothic LT Pro" panose="020B0403040303020004"/>
            </a:endParaRPr>
          </a:p>
        </p:txBody>
      </p:sp>
    </p:spTree>
    <p:extLst>
      <p:ext uri="{BB962C8B-B14F-4D97-AF65-F5344CB8AC3E}">
        <p14:creationId xmlns:p14="http://schemas.microsoft.com/office/powerpoint/2010/main" val="25547615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onstruction equipment rental market ready to step up to the plate –  EURACTIV.com">
            <a:extLst>
              <a:ext uri="{FF2B5EF4-FFF2-40B4-BE49-F238E27FC236}">
                <a16:creationId xmlns:a16="http://schemas.microsoft.com/office/drawing/2014/main" id="{C75F7B7B-C826-417C-B397-5AC140C52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2821211"/>
            <a:ext cx="5597983" cy="373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D459A6B-1C99-444C-A8C6-75A44A3D4F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175" y="838437"/>
            <a:ext cx="10515600" cy="533400"/>
          </a:xfrm>
        </p:spPr>
        <p:txBody>
          <a:bodyPr>
            <a:noAutofit/>
          </a:bodyPr>
          <a:lstStyle/>
          <a:p>
            <a:r>
              <a:rPr lang="en-US" sz="3200"/>
              <a:t>PSR-JCB Construction Industry Trends Webinar</a:t>
            </a:r>
          </a:p>
        </p:txBody>
      </p:sp>
      <p:pic>
        <p:nvPicPr>
          <p:cNvPr id="1026" name="Picture 2" descr="Nieuw Coronavirus (Ziekte: COVID-19, Virus: SARS-CoV-2) | Coronavirus Covid -19">
            <a:extLst>
              <a:ext uri="{FF2B5EF4-FFF2-40B4-BE49-F238E27FC236}">
                <a16:creationId xmlns:a16="http://schemas.microsoft.com/office/drawing/2014/main" id="{E557838F-87F9-44AA-AC5C-DB4BA5CC5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1600318"/>
            <a:ext cx="447156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S election 2020: A really simple guide - BBC News">
            <a:extLst>
              <a:ext uri="{FF2B5EF4-FFF2-40B4-BE49-F238E27FC236}">
                <a16:creationId xmlns:a16="http://schemas.microsoft.com/office/drawing/2014/main" id="{3FA552E2-123B-4DEE-82CF-276F57020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59" y="4477750"/>
            <a:ext cx="3689689" cy="207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EU and Gender Equality: better off in, or out? | Engenderings">
            <a:extLst>
              <a:ext uri="{FF2B5EF4-FFF2-40B4-BE49-F238E27FC236}">
                <a16:creationId xmlns:a16="http://schemas.microsoft.com/office/drawing/2014/main" id="{9FAAF58A-DF02-4452-B169-7E152DDC5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1676400"/>
            <a:ext cx="3458033" cy="211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486599-D5DB-4926-8490-56F0EBD4C23E}"/>
              </a:ext>
            </a:extLst>
          </p:cNvPr>
          <p:cNvSpPr txBox="1"/>
          <p:nvPr/>
        </p:nvSpPr>
        <p:spPr>
          <a:xfrm>
            <a:off x="5184775" y="4953000"/>
            <a:ext cx="1752600" cy="106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8" name="Graphic 7" descr="Question Mark">
            <a:extLst>
              <a:ext uri="{FF2B5EF4-FFF2-40B4-BE49-F238E27FC236}">
                <a16:creationId xmlns:a16="http://schemas.microsoft.com/office/drawing/2014/main" id="{5D0146DE-2DEE-4D29-B34D-F5C2829D4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0575" y="4202273"/>
            <a:ext cx="1789795" cy="178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032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D459A6B-1C99-444C-A8C6-75A44A3D4F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175" y="838437"/>
            <a:ext cx="10515600" cy="533400"/>
          </a:xfrm>
        </p:spPr>
        <p:txBody>
          <a:bodyPr>
            <a:noAutofit/>
          </a:bodyPr>
          <a:lstStyle/>
          <a:p>
            <a:r>
              <a:rPr lang="en-US" sz="3200"/>
              <a:t>PSR-JCB Construction Industry Trends Webinar Agenda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486599-D5DB-4926-8490-56F0EBD4C23E}"/>
              </a:ext>
            </a:extLst>
          </p:cNvPr>
          <p:cNvSpPr txBox="1"/>
          <p:nvPr/>
        </p:nvSpPr>
        <p:spPr>
          <a:xfrm>
            <a:off x="5184775" y="4953000"/>
            <a:ext cx="1752600" cy="106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C3C2C-A049-447D-9BA4-E2C466B823BC}"/>
              </a:ext>
            </a:extLst>
          </p:cNvPr>
          <p:cNvSpPr txBox="1"/>
          <p:nvPr/>
        </p:nvSpPr>
        <p:spPr>
          <a:xfrm>
            <a:off x="384175" y="1905000"/>
            <a:ext cx="1165860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>
                <a:latin typeface="Trade Gothic LT Pro" panose="020B0403040303020004"/>
              </a:rPr>
              <a:t>Propulsion Solutions for The Construction Industry</a:t>
            </a:r>
          </a:p>
          <a:p>
            <a:r>
              <a:rPr lang="en-US" sz="2400" b="1">
                <a:latin typeface="Trade Gothic LT Pro" panose="020B0403040303020004"/>
              </a:rPr>
              <a:t>Daniel Jackson</a:t>
            </a:r>
            <a:r>
              <a:rPr lang="en-US" sz="2400">
                <a:latin typeface="Trade Gothic LT Pro" panose="020B0403040303020004"/>
              </a:rPr>
              <a:t>, JCB Power Systems Ltd, </a:t>
            </a:r>
            <a:r>
              <a:rPr lang="en-GB" sz="2400">
                <a:latin typeface="Trade Gothic LT Pro" panose="020B0403040303020004"/>
              </a:rPr>
              <a:t>OEM Engine Sales and Applications Manager </a:t>
            </a:r>
            <a:endParaRPr lang="en-US" sz="2400">
              <a:latin typeface="Trade Gothic LT Pro" panose="020B0403040303020004"/>
            </a:endParaRPr>
          </a:p>
          <a:p>
            <a:endParaRPr lang="en-US" sz="2400">
              <a:latin typeface="Trade Gothic LT Pro" panose="020B0403040303020004"/>
            </a:endParaRPr>
          </a:p>
          <a:p>
            <a:r>
              <a:rPr lang="en-US" sz="2400">
                <a:latin typeface="Trade Gothic LT Pro" panose="020B0403040303020004"/>
              </a:rPr>
              <a:t>Europe Construction Forecast. </a:t>
            </a:r>
          </a:p>
          <a:p>
            <a:r>
              <a:rPr lang="en-US" sz="2400" b="1">
                <a:latin typeface="Trade Gothic LT Pro" panose="020B0403040303020004"/>
              </a:rPr>
              <a:t>Christopher Bamforth</a:t>
            </a:r>
            <a:r>
              <a:rPr lang="en-US" sz="2400">
                <a:latin typeface="Trade Gothic LT Pro" panose="020B0403040303020004"/>
              </a:rPr>
              <a:t>, Power Systems Research – European Market Analyst</a:t>
            </a:r>
            <a:endParaRPr lang="en-GB" sz="2400">
              <a:latin typeface="Trade Gothic LT Pro" panose="020B0403040303020004"/>
            </a:endParaRPr>
          </a:p>
          <a:p>
            <a:endParaRPr lang="en-US" sz="2400">
              <a:latin typeface="Trade Gothic LT Pro" panose="020B0403040303020004"/>
            </a:endParaRPr>
          </a:p>
          <a:p>
            <a:r>
              <a:rPr lang="en-US" sz="2400">
                <a:latin typeface="Trade Gothic LT Pro" panose="020B0403040303020004"/>
              </a:rPr>
              <a:t>North &amp; South America Construction Forecast. </a:t>
            </a:r>
          </a:p>
          <a:p>
            <a:r>
              <a:rPr lang="en-US" sz="2400" b="1">
                <a:latin typeface="Trade Gothic LT Pro" panose="020B0403040303020004"/>
              </a:rPr>
              <a:t>Lorena Violante</a:t>
            </a:r>
            <a:r>
              <a:rPr lang="en-US" sz="2400">
                <a:latin typeface="Trade Gothic LT Pro" panose="020B0403040303020004"/>
              </a:rPr>
              <a:t>, Power Systems Research – Senior  Market Research Consultant</a:t>
            </a:r>
            <a:endParaRPr lang="en-GB" sz="2400">
              <a:latin typeface="Trade Gothic LT Pro" panose="020B0403040303020004"/>
            </a:endParaRPr>
          </a:p>
          <a:p>
            <a:endParaRPr lang="en-US" sz="2400">
              <a:latin typeface="Trade Gothic LT Pro" panose="020B0403040303020004"/>
            </a:endParaRPr>
          </a:p>
          <a:p>
            <a:r>
              <a:rPr lang="en-US" sz="2400">
                <a:latin typeface="Trade Gothic LT Pro" panose="020B0403040303020004"/>
              </a:rPr>
              <a:t>Q&amp;A. </a:t>
            </a:r>
          </a:p>
          <a:p>
            <a:r>
              <a:rPr lang="en-US" sz="2400" b="1">
                <a:latin typeface="Trade Gothic LT Pro" panose="020B0403040303020004"/>
              </a:rPr>
              <a:t>Emiliano Marzoli</a:t>
            </a:r>
            <a:r>
              <a:rPr lang="en-US" sz="2400">
                <a:latin typeface="Trade Gothic LT Pro" panose="020B0403040303020004"/>
              </a:rPr>
              <a:t>, Power Systems Research – European Operations Manager</a:t>
            </a:r>
            <a:endParaRPr lang="en-GB" sz="2400">
              <a:latin typeface="Trade Gothic LT Pro" panose="020B0403040303020004"/>
            </a:endParaRPr>
          </a:p>
        </p:txBody>
      </p:sp>
    </p:spTree>
    <p:extLst>
      <p:ext uri="{BB962C8B-B14F-4D97-AF65-F5344CB8AC3E}">
        <p14:creationId xmlns:p14="http://schemas.microsoft.com/office/powerpoint/2010/main" val="37421758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5602" y="1412777"/>
            <a:ext cx="662538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Who we are?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COVID-19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EU Markets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NA/SA Markets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Propulsion Solutions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Operational Solutions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endParaRPr lang="en-GB" sz="2400">
              <a:latin typeface="JCBEuro Light" panose="00000400000000000000" pitchFamily="2" charset="0"/>
            </a:endParaRPr>
          </a:p>
          <a:p>
            <a:endParaRPr lang="en-GB" sz="2400">
              <a:latin typeface="JCBEuro Light" panose="000004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318" y="4151124"/>
            <a:ext cx="4873971" cy="2369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079" y="1412776"/>
            <a:ext cx="6280448" cy="25830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BF9A5B-2F5E-47FE-AA6E-F96F42552429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6053" y="326430"/>
            <a:ext cx="2778318" cy="698500"/>
          </a:xfrm>
        </p:spPr>
        <p:txBody>
          <a:bodyPr>
            <a:normAutofit/>
          </a:bodyPr>
          <a:lstStyle/>
          <a:p>
            <a:r>
              <a:rPr lang="en-GB" sz="3700" b="1">
                <a:latin typeface="JCBEuro Light"/>
              </a:rPr>
              <a:t>Agenda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2BF9DD39-AD7F-4D6E-B747-78310AD29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4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>
            <a:off x="5409051" y="3820601"/>
            <a:ext cx="2533" cy="551881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6736" y="2888165"/>
            <a:ext cx="975068" cy="1009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Content Placeholder 5"/>
          <p:cNvGraphicFramePr>
            <a:graphicFrameLocks noGrp="1"/>
          </p:cNvGraphicFramePr>
          <p:nvPr>
            <p:ph idx="1"/>
          </p:nvPr>
        </p:nvGraphicFramePr>
        <p:xfrm>
          <a:off x="1574437" y="3886268"/>
          <a:ext cx="9966221" cy="431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Line Callout 1 5"/>
          <p:cNvSpPr/>
          <p:nvPr/>
        </p:nvSpPr>
        <p:spPr>
          <a:xfrm>
            <a:off x="1700882" y="4461597"/>
            <a:ext cx="1048884" cy="329972"/>
          </a:xfrm>
          <a:prstGeom prst="borderCallout1">
            <a:avLst>
              <a:gd name="adj1" fmla="val -90"/>
              <a:gd name="adj2" fmla="val 8144"/>
              <a:gd name="adj3" fmla="val -54478"/>
              <a:gd name="adj4" fmla="val 7975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Start of ‘444’ engine program</a:t>
            </a:r>
            <a:endParaRPr lang="en-GB" sz="85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Callout 1 6"/>
          <p:cNvSpPr/>
          <p:nvPr/>
        </p:nvSpPr>
        <p:spPr>
          <a:xfrm>
            <a:off x="3002733" y="4468725"/>
            <a:ext cx="942385" cy="322843"/>
          </a:xfrm>
          <a:prstGeom prst="borderCallout1">
            <a:avLst>
              <a:gd name="adj1" fmla="val 1359"/>
              <a:gd name="adj2" fmla="val 50644"/>
              <a:gd name="adj3" fmla="val -58073"/>
              <a:gd name="adj4" fmla="val 50945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T2</a:t>
            </a:r>
            <a:r>
              <a:rPr lang="en-GB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Mech.</a:t>
            </a:r>
            <a:endParaRPr lang="en-US" sz="85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4556668" y="4834756"/>
            <a:ext cx="917348" cy="306157"/>
          </a:xfrm>
          <a:prstGeom prst="borderCallout1">
            <a:avLst>
              <a:gd name="adj1" fmla="val 1359"/>
              <a:gd name="adj2" fmla="val 50644"/>
              <a:gd name="adj3" fmla="val -185964"/>
              <a:gd name="adj4" fmla="val 50931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T3</a:t>
            </a:r>
            <a:r>
              <a:rPr lang="en-GB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Mech.</a:t>
            </a:r>
            <a:endParaRPr lang="en-US" sz="85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Callout 1 8"/>
          <p:cNvSpPr/>
          <p:nvPr/>
        </p:nvSpPr>
        <p:spPr>
          <a:xfrm>
            <a:off x="4027350" y="4452636"/>
            <a:ext cx="918483" cy="289152"/>
          </a:xfrm>
          <a:prstGeom prst="borderCallout1">
            <a:avLst>
              <a:gd name="adj1" fmla="val 1359"/>
              <a:gd name="adj2" fmla="val 70644"/>
              <a:gd name="adj3" fmla="val -60910"/>
              <a:gd name="adj4" fmla="val 70587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T3</a:t>
            </a:r>
            <a:r>
              <a:rPr lang="en-GB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Common Rail</a:t>
            </a:r>
            <a:endParaRPr lang="en-US" sz="857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5300531" y="4406163"/>
            <a:ext cx="918483" cy="243795"/>
          </a:xfrm>
          <a:prstGeom prst="borderCallout1">
            <a:avLst>
              <a:gd name="adj1" fmla="val 1359"/>
              <a:gd name="adj2" fmla="val 50535"/>
              <a:gd name="adj3" fmla="val -54167"/>
              <a:gd name="adj4" fmla="val 50478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BS3</a:t>
            </a:r>
          </a:p>
        </p:txBody>
      </p:sp>
      <p:sp>
        <p:nvSpPr>
          <p:cNvPr id="11" name="Line Callout 1 10"/>
          <p:cNvSpPr/>
          <p:nvPr/>
        </p:nvSpPr>
        <p:spPr>
          <a:xfrm>
            <a:off x="6061392" y="4730588"/>
            <a:ext cx="745505" cy="242661"/>
          </a:xfrm>
          <a:prstGeom prst="borderCallout1">
            <a:avLst>
              <a:gd name="adj1" fmla="val 1359"/>
              <a:gd name="adj2" fmla="val 50644"/>
              <a:gd name="adj3" fmla="val -187500"/>
              <a:gd name="adj4" fmla="val 49337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T4i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29645" y="3105555"/>
            <a:ext cx="997961" cy="840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0" cstate="print"/>
          <a:srcRect l="18919" t="5405" r="12432" b="7748"/>
          <a:stretch>
            <a:fillRect/>
          </a:stretch>
        </p:blipFill>
        <p:spPr bwMode="auto">
          <a:xfrm>
            <a:off x="3982898" y="3029014"/>
            <a:ext cx="649653" cy="924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310" y="3043534"/>
            <a:ext cx="831283" cy="8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Line Callout 1 17"/>
          <p:cNvSpPr/>
          <p:nvPr/>
        </p:nvSpPr>
        <p:spPr>
          <a:xfrm>
            <a:off x="6887123" y="4721512"/>
            <a:ext cx="918483" cy="243795"/>
          </a:xfrm>
          <a:prstGeom prst="borderCallout1">
            <a:avLst>
              <a:gd name="adj1" fmla="val 1359"/>
              <a:gd name="adj2" fmla="val 50535"/>
              <a:gd name="adj3" fmla="val -185187"/>
              <a:gd name="adj4" fmla="val 48921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T4f</a:t>
            </a:r>
          </a:p>
        </p:txBody>
      </p:sp>
      <p:sp>
        <p:nvSpPr>
          <p:cNvPr id="19" name="Line Callout 1 18"/>
          <p:cNvSpPr/>
          <p:nvPr/>
        </p:nvSpPr>
        <p:spPr>
          <a:xfrm>
            <a:off x="6358388" y="4416988"/>
            <a:ext cx="1065727" cy="243795"/>
          </a:xfrm>
          <a:prstGeom prst="borderCallout1">
            <a:avLst>
              <a:gd name="adj1" fmla="val 1359"/>
              <a:gd name="adj2" fmla="val 50535"/>
              <a:gd name="adj3" fmla="val -54167"/>
              <a:gd name="adj4" fmla="val 50478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Launch 6 Cylinder </a:t>
            </a:r>
          </a:p>
        </p:txBody>
      </p:sp>
      <p:sp>
        <p:nvSpPr>
          <p:cNvPr id="20" name="Line Callout 1 19"/>
          <p:cNvSpPr/>
          <p:nvPr/>
        </p:nvSpPr>
        <p:spPr>
          <a:xfrm>
            <a:off x="7640252" y="4405825"/>
            <a:ext cx="1037231" cy="243795"/>
          </a:xfrm>
          <a:prstGeom prst="borderCallout1">
            <a:avLst>
              <a:gd name="adj1" fmla="val 1359"/>
              <a:gd name="adj2" fmla="val 50535"/>
              <a:gd name="adj3" fmla="val -54167"/>
              <a:gd name="adj4" fmla="val 50478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400,000th engine</a:t>
            </a:r>
          </a:p>
        </p:txBody>
      </p:sp>
      <p:sp>
        <p:nvSpPr>
          <p:cNvPr id="21" name="Line Callout 1 20"/>
          <p:cNvSpPr/>
          <p:nvPr/>
        </p:nvSpPr>
        <p:spPr>
          <a:xfrm>
            <a:off x="8015139" y="4709777"/>
            <a:ext cx="1654064" cy="243795"/>
          </a:xfrm>
          <a:prstGeom prst="borderCallout1">
            <a:avLst>
              <a:gd name="adj1" fmla="val 1359"/>
              <a:gd name="adj2" fmla="val 50535"/>
              <a:gd name="adj3" fmla="val -180123"/>
              <a:gd name="adj4" fmla="val 50478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Open JCB Machining center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3064" y="3170374"/>
            <a:ext cx="2589788" cy="290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85">
                <a:latin typeface="JCBEuro Light" panose="00000400000000000000" pitchFamily="2" charset="0"/>
              </a:rPr>
              <a:t>A Father’s Dream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19032" y="3039178"/>
            <a:ext cx="2589788" cy="290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85">
                <a:latin typeface="JCBEuro Light" panose="00000400000000000000" pitchFamily="2" charset="0"/>
              </a:rPr>
              <a:t>   A Son’s Reality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409967" y="1937250"/>
            <a:ext cx="686" cy="188306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5411584" y="5183041"/>
            <a:ext cx="10347" cy="43118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415518" y="4678799"/>
            <a:ext cx="653" cy="126879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486592" y="1517583"/>
            <a:ext cx="2589788" cy="2900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50" b="1">
                <a:latin typeface="JCBEuro Light"/>
              </a:rPr>
              <a:t>2009 - OEM Sales Commenced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336" y="1363649"/>
            <a:ext cx="1308539" cy="1700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786" y="1215540"/>
            <a:ext cx="936020" cy="1967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Line Callout 1 28"/>
          <p:cNvSpPr/>
          <p:nvPr/>
        </p:nvSpPr>
        <p:spPr>
          <a:xfrm>
            <a:off x="8953608" y="4412893"/>
            <a:ext cx="1165159" cy="243795"/>
          </a:xfrm>
          <a:prstGeom prst="borderCallout1">
            <a:avLst>
              <a:gd name="adj1" fmla="val 1359"/>
              <a:gd name="adj2" fmla="val 50535"/>
              <a:gd name="adj3" fmla="val -54167"/>
              <a:gd name="adj4" fmla="val 50478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430 engine launch</a:t>
            </a:r>
          </a:p>
        </p:txBody>
      </p:sp>
      <p:sp>
        <p:nvSpPr>
          <p:cNvPr id="31" name="Line Callout 1 30"/>
          <p:cNvSpPr/>
          <p:nvPr/>
        </p:nvSpPr>
        <p:spPr>
          <a:xfrm>
            <a:off x="9764058" y="4709777"/>
            <a:ext cx="1165159" cy="243795"/>
          </a:xfrm>
          <a:prstGeom prst="borderCallout1">
            <a:avLst>
              <a:gd name="adj1" fmla="val 1359"/>
              <a:gd name="adj2" fmla="val 50535"/>
              <a:gd name="adj3" fmla="val -177267"/>
              <a:gd name="adj4" fmla="val 50762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#WFT 150mph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60418" y="2619604"/>
            <a:ext cx="1434136" cy="891091"/>
          </a:xfrm>
          <a:prstGeom prst="rect">
            <a:avLst/>
          </a:prstGeom>
        </p:spPr>
      </p:pic>
      <p:sp>
        <p:nvSpPr>
          <p:cNvPr id="32" name="Line Callout 1 31"/>
          <p:cNvSpPr/>
          <p:nvPr/>
        </p:nvSpPr>
        <p:spPr>
          <a:xfrm>
            <a:off x="10565640" y="4412893"/>
            <a:ext cx="1165159" cy="243795"/>
          </a:xfrm>
          <a:prstGeom prst="borderCallout1">
            <a:avLst>
              <a:gd name="adj1" fmla="val 1359"/>
              <a:gd name="adj2" fmla="val 50535"/>
              <a:gd name="adj3" fmla="val -56192"/>
              <a:gd name="adj4" fmla="val 50762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7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+56kW Stage V</a:t>
            </a:r>
          </a:p>
        </p:txBody>
      </p:sp>
      <p:pic>
        <p:nvPicPr>
          <p:cNvPr id="36" name="Picture 2" descr="Image result for jcb drivetrain systems ltd&quot;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3"/>
          <a:stretch/>
        </p:blipFill>
        <p:spPr bwMode="auto">
          <a:xfrm>
            <a:off x="3681298" y="5347347"/>
            <a:ext cx="1334043" cy="80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Line Callout 1 33"/>
          <p:cNvSpPr/>
          <p:nvPr/>
        </p:nvSpPr>
        <p:spPr>
          <a:xfrm>
            <a:off x="3440550" y="6385517"/>
            <a:ext cx="1654064" cy="243795"/>
          </a:xfrm>
          <a:prstGeom prst="borderCallout1">
            <a:avLst>
              <a:gd name="adj1" fmla="val 1359"/>
              <a:gd name="adj2" fmla="val 50535"/>
              <a:gd name="adj3" fmla="val -127694"/>
              <a:gd name="adj4" fmla="val 50478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5307" tIns="32653" rIns="65307" bIns="32653" anchor="ctr"/>
          <a:lstStyle/>
          <a:p>
            <a:pPr algn="ctr">
              <a:defRPr/>
            </a:pPr>
            <a:r>
              <a:rPr lang="en-US" sz="850">
                <a:solidFill>
                  <a:srgbClr val="000000"/>
                </a:solidFill>
                <a:latin typeface="Arial"/>
                <a:cs typeface="Arial"/>
              </a:rPr>
              <a:t>Complete Propulsion Solution</a:t>
            </a:r>
            <a:endParaRPr lang="en-US" sz="85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Image result for jcb drivetrain axles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2" y="4953573"/>
            <a:ext cx="1213997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jcb drivetrain transmission&quot;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73" y="5873529"/>
            <a:ext cx="1020575" cy="72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/>
          <p:cNvSpPr/>
          <p:nvPr/>
        </p:nvSpPr>
        <p:spPr>
          <a:xfrm>
            <a:off x="1543165" y="5675046"/>
            <a:ext cx="1979447" cy="396967"/>
          </a:xfrm>
          <a:prstGeom prst="rightArrow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8" name="Right Arrow 37"/>
          <p:cNvSpPr/>
          <p:nvPr/>
        </p:nvSpPr>
        <p:spPr>
          <a:xfrm>
            <a:off x="5328571" y="5675046"/>
            <a:ext cx="6113880" cy="396967"/>
          </a:xfrm>
          <a:prstGeom prst="rightArrow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3493A8C-EAE4-4677-8529-C1ADD33D8DB8}"/>
              </a:ext>
            </a:extLst>
          </p:cNvPr>
          <p:cNvSpPr/>
          <p:nvPr/>
        </p:nvSpPr>
        <p:spPr>
          <a:xfrm>
            <a:off x="3415" y="431800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901" y="159743"/>
            <a:ext cx="8956909" cy="1143000"/>
          </a:xfrm>
        </p:spPr>
        <p:txBody>
          <a:bodyPr/>
          <a:lstStyle/>
          <a:p>
            <a:r>
              <a:rPr lang="en-GB" b="1">
                <a:latin typeface="JCBEuro Light"/>
              </a:rPr>
              <a:t>The JCB Engine Story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9" cstate="print"/>
          <a:srcRect l="18125" t="44462" r="15125" b="15978"/>
          <a:stretch>
            <a:fillRect/>
          </a:stretch>
        </p:blipFill>
        <p:spPr bwMode="auto">
          <a:xfrm>
            <a:off x="8573711" y="127993"/>
            <a:ext cx="3726297" cy="1177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8" name="Picture 1057" descr="Logo, company name&#10;&#10;Description automatically generated">
            <a:extLst>
              <a:ext uri="{FF2B5EF4-FFF2-40B4-BE49-F238E27FC236}">
                <a16:creationId xmlns:a16="http://schemas.microsoft.com/office/drawing/2014/main" id="{E9825D93-97E1-4A75-A8E8-6DA066522E0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7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16B4CB-DE29-40BE-9AF6-415F8CA4CCA3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0290" y="104180"/>
            <a:ext cx="8956909" cy="1143000"/>
          </a:xfrm>
        </p:spPr>
        <p:txBody>
          <a:bodyPr/>
          <a:lstStyle/>
          <a:p>
            <a:r>
              <a:rPr lang="en-GB" sz="3700" b="1">
                <a:latin typeface="JCBEuro Light"/>
              </a:rPr>
              <a:t>COVID-19</a:t>
            </a:r>
            <a:endParaRPr lang="en-GB" b="1">
              <a:latin typeface="JCBEuro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213" y="1098319"/>
            <a:ext cx="10909968" cy="64325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Effects </a:t>
            </a:r>
            <a:endParaRPr lang="en-US">
              <a:latin typeface="Calibri"/>
              <a:cs typeface="Calibri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Every level</a:t>
            </a:r>
            <a:endParaRPr lang="en-GB" sz="1600">
              <a:latin typeface="JCBEuro Light"/>
              <a:cs typeface="Calibri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Structure and process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Still ongoing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Actions</a:t>
            </a: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Safe working practices</a:t>
            </a: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Reductions and efficiency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External help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Outcomes</a:t>
            </a: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Need for data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Respond in the right way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Solution providers &amp; partnerships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Future and lessons learnt</a:t>
            </a: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The new face to face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Engineering support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Telematics</a:t>
            </a:r>
            <a:endParaRPr lang="en-GB" sz="1600">
              <a:latin typeface="JCBEuro Light" panose="00000400000000000000" pitchFamily="2" charset="0"/>
            </a:endParaRPr>
          </a:p>
          <a:p>
            <a:pPr marL="2209165" lvl="4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Ability to respond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</p:txBody>
      </p:sp>
      <p:pic>
        <p:nvPicPr>
          <p:cNvPr id="1026" name="Picture 2" descr="QPC | COVID-19 (coronavirus) - better data, better decis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737" y="1244568"/>
            <a:ext cx="3482909" cy="160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873" y="3011835"/>
            <a:ext cx="2643636" cy="16189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1060" y="4420516"/>
            <a:ext cx="2893015" cy="1618921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B3C616A0-EBC0-4C9D-B3A6-05488F3C1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81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6B7679-A85F-4FDC-9CDF-23AD9217A915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02947" y="104180"/>
            <a:ext cx="8956909" cy="1143000"/>
          </a:xfrm>
        </p:spPr>
        <p:txBody>
          <a:bodyPr/>
          <a:lstStyle/>
          <a:p>
            <a:r>
              <a:rPr lang="en-GB" sz="3200" b="1">
                <a:latin typeface="JCBEuro Light"/>
              </a:rPr>
              <a:t>European Engine 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624" y="1258590"/>
            <a:ext cx="10909968" cy="61247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Brexit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No deal likely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Be ready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Tariffs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Stage V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Main development driver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DPF standard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Selection is key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Driver for Alternative Fuels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At the centre of development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Plenty of option, no single solution for all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Stage V uptake for </a:t>
            </a:r>
            <a:r>
              <a:rPr lang="en-GB" sz="2400" err="1">
                <a:latin typeface="JCBEuro Light"/>
              </a:rPr>
              <a:t>GDrive</a:t>
            </a:r>
            <a:endParaRPr lang="en-GB" sz="2400" err="1">
              <a:latin typeface="JCBEuro Light"/>
              <a:cs typeface="Calibri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  <a:cs typeface="Calibri"/>
              </a:rPr>
              <a:t>Commodity market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  <a:cs typeface="Calibri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Flexible, complete solutions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Control and functionality focus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Engine manufactures support</a:t>
            </a:r>
            <a:endParaRPr lang="en-GB" sz="1600">
              <a:latin typeface="JCBEuro Light" panose="00000400000000000000" pitchFamily="2" charset="0"/>
            </a:endParaRPr>
          </a:p>
          <a:p>
            <a:pPr marL="1294765" lvl="2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</p:txBody>
      </p:sp>
      <p:pic>
        <p:nvPicPr>
          <p:cNvPr id="5122" name="Picture 2" descr="Europe | The Magicians Wiki | Fand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20" y="1095809"/>
            <a:ext cx="5383365" cy="539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2219" y="4912552"/>
            <a:ext cx="1997803" cy="1844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342" t="7921" r="2342" b="11881"/>
          <a:stretch/>
        </p:blipFill>
        <p:spPr>
          <a:xfrm>
            <a:off x="7199258" y="1126617"/>
            <a:ext cx="3232076" cy="641666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5C3E6ACB-D81B-4CD7-AACD-58F3F91E1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29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4698B2-DD79-4EB9-B5E1-CF5A4B79662C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358862" y="104180"/>
            <a:ext cx="8956909" cy="1143000"/>
          </a:xfrm>
        </p:spPr>
        <p:txBody>
          <a:bodyPr/>
          <a:lstStyle/>
          <a:p>
            <a:r>
              <a:rPr lang="en-GB" sz="3200" b="1">
                <a:latin typeface="JCBEuro Light"/>
              </a:rPr>
              <a:t>NA/SA Engine Markets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209" y="1187153"/>
            <a:ext cx="10909968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Tier 4 now  - Tier 5?</a:t>
            </a:r>
            <a:endParaRPr lang="en-US"/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Technology is well known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New administration on the way – Effects?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S/A -  very different </a:t>
            </a:r>
            <a:endParaRPr lang="en-GB" sz="24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Instability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Need in-country manufacture</a:t>
            </a:r>
            <a:endParaRPr lang="en-GB">
              <a:cs typeface="Calibri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Lower technology requirements</a:t>
            </a:r>
            <a:endParaRPr lang="en-GB">
              <a:cs typeface="Calibri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Fuel quality and infrastructure</a:t>
            </a:r>
            <a:endParaRPr lang="en-GB">
              <a:cs typeface="Calibri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Spark Ignition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Prominent use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Lower cost and route to LPG and CNG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Continued growth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  <a:cs typeface="Calibri"/>
              </a:rPr>
              <a:t>Large growth market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  <a:cs typeface="Calibri"/>
              </a:rPr>
              <a:t>Power gen need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  <a:cs typeface="Calibri"/>
              </a:rPr>
              <a:t>Local tender driving fleet updates</a:t>
            </a: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Specific products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Development of EPA/CARB certified </a:t>
            </a:r>
            <a:endParaRPr lang="en-GB" sz="1600">
              <a:latin typeface="JCBEuro Light" panose="00000400000000000000" pitchFamily="2" charset="0"/>
            </a:endParaRPr>
          </a:p>
        </p:txBody>
      </p:sp>
      <p:pic>
        <p:nvPicPr>
          <p:cNvPr id="3074" name="Picture 2" descr="Americas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119" y="1285777"/>
            <a:ext cx="5135656" cy="513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7" b="100000" l="3752" r="98189"/>
                    </a14:imgEffect>
                  </a14:imgLayer>
                </a14:imgProps>
              </a:ext>
            </a:extLst>
          </a:blip>
          <a:srcRect l="-3624" t="3014" r="3624" b="5612"/>
          <a:stretch/>
        </p:blipFill>
        <p:spPr>
          <a:xfrm>
            <a:off x="9948734" y="4992510"/>
            <a:ext cx="2163882" cy="1721303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256FCEB-A4F4-41E3-B564-BA0B1B971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94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D16B2E-8CFA-4522-983B-0D371127C886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0290" y="104180"/>
            <a:ext cx="8956909" cy="1143000"/>
          </a:xfrm>
        </p:spPr>
        <p:txBody>
          <a:bodyPr/>
          <a:lstStyle/>
          <a:p>
            <a:r>
              <a:rPr lang="en-GB" b="1">
                <a:latin typeface="JCBEuro Light"/>
              </a:rPr>
              <a:t>Propulsion Solutions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579228" y="1597116"/>
          <a:ext cx="6687840" cy="4212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4546" y="1316766"/>
            <a:ext cx="10909968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Sustainable solutions</a:t>
            </a:r>
            <a:endParaRPr lang="en-US">
              <a:latin typeface="JCBEuro Light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Most are in the race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Expectation for production</a:t>
            </a:r>
            <a:endParaRPr lang="en-GB" sz="1600">
              <a:latin typeface="JCBEuro Light" panose="00000400000000000000" pitchFamily="2" charset="0"/>
            </a:endParaRPr>
          </a:p>
          <a:p>
            <a:pPr marL="837565" lvl="1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Biggest development driver after emission compliance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Focus shift from Emission compliance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Different applications, different solutions</a:t>
            </a:r>
            <a:endParaRPr lang="en-GB" sz="1600" err="1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 panose="00000400000000000000" pitchFamily="2" charset="0"/>
              </a:rPr>
              <a:t>No one size fits all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Natural fits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Further development for higher power nodes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Integration support and design partnerships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More than just an engine change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Need to be robust and sustainable</a:t>
            </a:r>
            <a:endParaRPr lang="en-GB" sz="16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Diesel is not dead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BC993A85-C188-4BE0-9E27-3FEAC80928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63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9450CD-B519-4A23-932B-17837C9BFB18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6804" y="104180"/>
            <a:ext cx="8956909" cy="1143000"/>
          </a:xfrm>
        </p:spPr>
        <p:txBody>
          <a:bodyPr/>
          <a:lstStyle/>
          <a:p>
            <a:r>
              <a:rPr lang="en-GB" b="1">
                <a:latin typeface="JCBEuro Light"/>
              </a:rPr>
              <a:t>Operational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8663" y="1245329"/>
            <a:ext cx="10909968" cy="5509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Video conferencing</a:t>
            </a:r>
            <a:endParaRPr lang="en-US">
              <a:cs typeface="Calibri"/>
            </a:endParaRPr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Here to stay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Telematics</a:t>
            </a:r>
            <a:endParaRPr lang="en-GB"/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Essential engine data</a:t>
            </a:r>
            <a:endParaRPr lang="en-GB" sz="1600">
              <a:latin typeface="JCBEuro Light" panose="00000400000000000000" pitchFamily="2" charset="0"/>
            </a:endParaRPr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Better support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Augmented Reality –AR</a:t>
            </a:r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Better interface</a:t>
            </a:r>
            <a:endParaRPr lang="en-GB" sz="1600">
              <a:latin typeface="JCBEuro Light" panose="00000400000000000000" pitchFamily="2" charset="0"/>
            </a:endParaRPr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Sales benefits</a:t>
            </a: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Virtual exhibitions</a:t>
            </a:r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Virtual access</a:t>
            </a:r>
          </a:p>
          <a:p>
            <a:pPr marL="1294765" lvl="2" indent="-380365">
              <a:buFont typeface="Arial" panose="020B0604020202020204" pitchFamily="34" charset="0"/>
              <a:buChar char="•"/>
            </a:pPr>
            <a:r>
              <a:rPr lang="en-GB" sz="1600">
                <a:latin typeface="JCBEuro Light"/>
              </a:rPr>
              <a:t>Cost reduction</a:t>
            </a: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201" y="1356868"/>
            <a:ext cx="3662250" cy="31366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1227" y="4762299"/>
            <a:ext cx="4667825" cy="2049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073" y="2741148"/>
            <a:ext cx="2687152" cy="1903939"/>
          </a:xfrm>
          <a:prstGeom prst="rect">
            <a:avLst/>
          </a:prstGeom>
        </p:spPr>
      </p:pic>
      <p:pic>
        <p:nvPicPr>
          <p:cNvPr id="2052" name="Picture 4" descr="https://cdn.free-power-point-templates.com/articles/wp-content/uploads/2012/02/multi-conference-onlin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60" y="1131441"/>
            <a:ext cx="3394471" cy="158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EF2245FB-C7BC-42DD-A79E-8F56EFEA62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57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18D0A6B-356B-4D37-8885-3AF9870460CB}"/>
              </a:ext>
            </a:extLst>
          </p:cNvPr>
          <p:cNvSpPr txBox="1"/>
          <p:nvPr/>
        </p:nvSpPr>
        <p:spPr>
          <a:xfrm>
            <a:off x="434546" y="1316766"/>
            <a:ext cx="10909968" cy="58785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COVID is ongoing - effects causing review of operational processes and structure</a:t>
            </a: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 panose="00000400000000000000" pitchFamily="2" charset="0"/>
            </a:endParaRPr>
          </a:p>
          <a:p>
            <a:pPr marL="837565" lvl="1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EU market driving alternatives, North America providing growth and South America maintaining lower technology solutions</a:t>
            </a:r>
            <a:endParaRPr lang="en-GB"/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Alternatives race is on, no one size fits all and application dependant. Infrastructure will be key along with integration support</a:t>
            </a:r>
            <a:endParaRPr lang="en-GB" sz="2400">
              <a:latin typeface="JCBEuro Light" panose="00000400000000000000" pitchFamily="2" charset="0"/>
            </a:endParaRPr>
          </a:p>
          <a:p>
            <a:pPr marL="1751965" lvl="3" indent="-380365">
              <a:buFont typeface="Arial" panose="020B0604020202020204" pitchFamily="34" charset="0"/>
              <a:buChar char="•"/>
            </a:pPr>
            <a:endParaRPr lang="en-GB" sz="1600">
              <a:latin typeface="JCBEuro Light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Video conferencing and virtual exhibitions are become the norm. Use of technology to support product selection and service</a:t>
            </a: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en-GB" sz="2400">
                <a:latin typeface="JCBEuro Light"/>
              </a:rPr>
              <a:t>Exciting time, while diesel is not dead, focus is on removing the true source of emissions in Off Highway sector. A future of Powerful Possibilities.</a:t>
            </a: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  <a:p>
            <a:pPr marL="380365" indent="-380365">
              <a:buFont typeface="Arial" panose="020B0604020202020204" pitchFamily="34" charset="0"/>
              <a:buChar char="•"/>
            </a:pPr>
            <a:endParaRPr lang="en-GB" sz="2400">
              <a:latin typeface="JCBEuro Light" panose="00000400000000000000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D909F-CD1F-4CB2-8BB5-3D5F50834A88}"/>
              </a:ext>
            </a:extLst>
          </p:cNvPr>
          <p:cNvSpPr/>
          <p:nvPr/>
        </p:nvSpPr>
        <p:spPr>
          <a:xfrm>
            <a:off x="-4526" y="376238"/>
            <a:ext cx="12197874" cy="6032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ED97E02-753C-4C7A-A250-0FA3B242A013}"/>
              </a:ext>
            </a:extLst>
          </p:cNvPr>
          <p:cNvSpPr txBox="1">
            <a:spLocks/>
          </p:cNvSpPr>
          <p:nvPr/>
        </p:nvSpPr>
        <p:spPr>
          <a:xfrm>
            <a:off x="2366804" y="104180"/>
            <a:ext cx="89569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733" b="0" i="0" kern="1200">
                <a:solidFill>
                  <a:schemeClr val="tx1"/>
                </a:solidFill>
                <a:latin typeface="Trade Gothic LT Pro Light" panose="020B0403040303020004" pitchFamily="34" charset="77"/>
                <a:ea typeface="+mj-ea"/>
                <a:cs typeface="+mj-cs"/>
              </a:defRPr>
            </a:lvl1pPr>
          </a:lstStyle>
          <a:p>
            <a:r>
              <a:rPr lang="en-GB" sz="3700" b="1">
                <a:latin typeface="JCBEuro Light"/>
              </a:rPr>
              <a:t>Summary</a:t>
            </a:r>
            <a:endParaRPr lang="en-GB" b="1">
              <a:latin typeface="JCBEuro Light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5DBA32ED-3E5C-4084-A071-6961BB554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70" y="256283"/>
            <a:ext cx="1561988" cy="8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3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9144000" cy="381000"/>
          </a:xfrm>
        </p:spPr>
        <p:txBody>
          <a:bodyPr>
            <a:noAutofit/>
          </a:bodyPr>
          <a:lstStyle/>
          <a:p>
            <a:r>
              <a:rPr lang="en-US" sz="3198"/>
              <a:t>Europe – Economic Outlook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7BB16C-5EC0-424A-9581-0D2B6CF89359}"/>
              </a:ext>
            </a:extLst>
          </p:cNvPr>
          <p:cNvSpPr/>
          <p:nvPr/>
        </p:nvSpPr>
        <p:spPr>
          <a:xfrm>
            <a:off x="6467377" y="3827642"/>
            <a:ext cx="5449649" cy="25641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265" indent="-342265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/>
              </a:rPr>
              <a:t>COVID 2</a:t>
            </a:r>
            <a:r>
              <a:rPr lang="en-US" baseline="30000">
                <a:latin typeface="Trade Gothic LT Pro"/>
                <a:cs typeface="Calibri"/>
              </a:rPr>
              <a:t>nd</a:t>
            </a:r>
            <a:r>
              <a:rPr lang="en-US">
                <a:latin typeface="Trade Gothic LT Pro"/>
                <a:cs typeface="Calibri"/>
              </a:rPr>
              <a:t> wave - 2020 slow recovery</a:t>
            </a:r>
            <a:endParaRPr lang="en-US">
              <a:cs typeface="Calibri"/>
            </a:endParaRPr>
          </a:p>
          <a:p>
            <a:pPr marL="342265" indent="-342265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/>
              </a:rPr>
              <a:t>2021 won´t reach 2019 levels</a:t>
            </a:r>
          </a:p>
          <a:p>
            <a:pPr marL="342265" indent="-342265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/>
              </a:rPr>
              <a:t>European Parliament and EU countries - recovery plan and stimulus package (€15 billion)</a:t>
            </a:r>
          </a:p>
          <a:p>
            <a:pPr marL="342265" indent="-342265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Calibri"/>
                <a:cs typeface="Calibri"/>
              </a:rPr>
              <a:t>Early debates on EU leveling the playing field for foreign subsidies</a:t>
            </a:r>
            <a:endParaRPr lang="en-US">
              <a:latin typeface="Trade Gothic LT Pro"/>
              <a:cs typeface="Calibri"/>
            </a:endParaRPr>
          </a:p>
          <a:p>
            <a:pPr marL="342265" indent="-342265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</a:rPr>
              <a:t>Uncertainty; Brexit – US elections</a:t>
            </a: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5B14846-AB19-4262-B90F-A4B8A4023A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05" t="19126" r="39646" b="19767"/>
          <a:stretch/>
        </p:blipFill>
        <p:spPr>
          <a:xfrm>
            <a:off x="76552" y="1824666"/>
            <a:ext cx="6190717" cy="4150026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0F3312D-0478-4148-AC84-C1E27AA9F312}"/>
              </a:ext>
            </a:extLst>
          </p:cNvPr>
          <p:cNvSpPr txBox="1"/>
          <p:nvPr/>
        </p:nvSpPr>
        <p:spPr>
          <a:xfrm>
            <a:off x="76551" y="6016828"/>
            <a:ext cx="1136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50" b="1" i="1" err="1"/>
              <a:t>Source</a:t>
            </a:r>
            <a:r>
              <a:rPr lang="es-MX" sz="1100" b="1" i="1"/>
              <a:t>: IMF.com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91823B8-32B0-43CC-B5DD-6FFD5E620F0D}"/>
              </a:ext>
            </a:extLst>
          </p:cNvPr>
          <p:cNvSpPr/>
          <p:nvPr/>
        </p:nvSpPr>
        <p:spPr>
          <a:xfrm>
            <a:off x="2760710" y="3280299"/>
            <a:ext cx="1022508" cy="882315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828805"/>
                      <a:gd name="connsiteY0" fmla="*/ 884950 h 1769900"/>
                      <a:gd name="connsiteX1" fmla="*/ 914403 w 1828805"/>
                      <a:gd name="connsiteY1" fmla="*/ 0 h 1769900"/>
                      <a:gd name="connsiteX2" fmla="*/ 1828806 w 1828805"/>
                      <a:gd name="connsiteY2" fmla="*/ 884950 h 1769900"/>
                      <a:gd name="connsiteX3" fmla="*/ 914403 w 1828805"/>
                      <a:gd name="connsiteY3" fmla="*/ 1769900 h 1769900"/>
                      <a:gd name="connsiteX4" fmla="*/ 0 w 1828805"/>
                      <a:gd name="connsiteY4" fmla="*/ 884950 h 176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28805" h="1769900" extrusionOk="0">
                        <a:moveTo>
                          <a:pt x="0" y="884950"/>
                        </a:moveTo>
                        <a:cubicBezTo>
                          <a:pt x="-92098" y="339398"/>
                          <a:pt x="273828" y="50879"/>
                          <a:pt x="914403" y="0"/>
                        </a:cubicBezTo>
                        <a:cubicBezTo>
                          <a:pt x="1499024" y="16760"/>
                          <a:pt x="1745199" y="398864"/>
                          <a:pt x="1828806" y="884950"/>
                        </a:cubicBezTo>
                        <a:cubicBezTo>
                          <a:pt x="1786887" y="1414630"/>
                          <a:pt x="1392613" y="1918039"/>
                          <a:pt x="914403" y="1769900"/>
                        </a:cubicBezTo>
                        <a:cubicBezTo>
                          <a:pt x="330562" y="1726770"/>
                          <a:pt x="14280" y="1380517"/>
                          <a:pt x="0" y="88495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C94022-0CB0-4A87-A28B-04C841E41C20}"/>
              </a:ext>
            </a:extLst>
          </p:cNvPr>
          <p:cNvSpPr txBox="1"/>
          <p:nvPr/>
        </p:nvSpPr>
        <p:spPr>
          <a:xfrm flipH="1">
            <a:off x="2121537" y="3857848"/>
            <a:ext cx="878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/>
              <a:t>-8.3%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978551-22C2-4A6A-BB48-41D8508AB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345" y="1768523"/>
            <a:ext cx="4484514" cy="195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595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9829800" cy="381000"/>
          </a:xfrm>
        </p:spPr>
        <p:txBody>
          <a:bodyPr>
            <a:noAutofit/>
          </a:bodyPr>
          <a:lstStyle/>
          <a:p>
            <a:r>
              <a:rPr lang="en-US" sz="3198"/>
              <a:t>Europe – Construction Industry Outlook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E3D0F1C3-5323-4D82-A001-149186DD22E2}"/>
              </a:ext>
            </a:extLst>
          </p:cNvPr>
          <p:cNvSpPr/>
          <p:nvPr/>
        </p:nvSpPr>
        <p:spPr>
          <a:xfrm>
            <a:off x="3176" y="3096638"/>
            <a:ext cx="6407415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25921C0-1AEC-4546-92BB-44AFCC9D6350}"/>
              </a:ext>
            </a:extLst>
          </p:cNvPr>
          <p:cNvSpPr txBox="1"/>
          <p:nvPr/>
        </p:nvSpPr>
        <p:spPr>
          <a:xfrm>
            <a:off x="40709" y="1692327"/>
            <a:ext cx="8949346" cy="4520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</a:rPr>
              <a:t>Construction machinery was very strong and was expected to continue growing pre-crisis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</a:rPr>
              <a:t>Companies focused on cutting cost and increase liquidity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solidFill>
                  <a:srgbClr val="000000"/>
                </a:solidFill>
                <a:latin typeface="Graphik"/>
              </a:rPr>
              <a:t>Construction 2020: -20% vs 2019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>
                <a:solidFill>
                  <a:srgbClr val="000000"/>
                </a:solidFill>
                <a:latin typeface="Graphik"/>
              </a:rPr>
              <a:t>                              2021: -10%  to -15% vs 2019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>
              <a:solidFill>
                <a:srgbClr val="000000"/>
              </a:solidFill>
              <a:latin typeface="Graphik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</a:rPr>
              <a:t>Eastern Europe performance remains poor; Western Europe tougher situation (Italy, France, and Spain)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 descr="Imagen que contiene grande, torre&#10;&#10;Descripción generada automáticamente">
            <a:extLst>
              <a:ext uri="{FF2B5EF4-FFF2-40B4-BE49-F238E27FC236}">
                <a16:creationId xmlns:a16="http://schemas.microsoft.com/office/drawing/2014/main" id="{6170E5D8-C59E-454B-A11E-99520ECAD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49423" y="1498103"/>
            <a:ext cx="3408219" cy="227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269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7848600" cy="381000"/>
          </a:xfrm>
        </p:spPr>
        <p:txBody>
          <a:bodyPr>
            <a:noAutofit/>
          </a:bodyPr>
          <a:lstStyle/>
          <a:p>
            <a:r>
              <a:rPr lang="en-US" sz="3198"/>
              <a:t>Europe – Construction Equipment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82F099-7EDB-4A9B-B0B2-3923C71DA941}"/>
              </a:ext>
            </a:extLst>
          </p:cNvPr>
          <p:cNvSpPr/>
          <p:nvPr/>
        </p:nvSpPr>
        <p:spPr>
          <a:xfrm>
            <a:off x="5336413" y="5958056"/>
            <a:ext cx="3089307" cy="249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en-US" sz="1000" b="1" i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1000" b="1" i="1" err="1">
                <a:solidFill>
                  <a:srgbClr val="A50021"/>
                </a:solidFill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OLink</a:t>
            </a:r>
            <a:r>
              <a:rPr lang="en-US" sz="1000" b="1" i="1">
                <a:solidFill>
                  <a:srgbClr val="A50021"/>
                </a:solidFill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™</a:t>
            </a:r>
            <a:r>
              <a:rPr lang="en-US" sz="1000" b="1" i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  Production – Forecast Database   </a:t>
            </a:r>
            <a:endParaRPr lang="en-US" sz="1100">
              <a:latin typeface="Trade Gothic LT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10" descr="Vibratory Plate Compactor">
            <a:extLst>
              <a:ext uri="{FF2B5EF4-FFF2-40B4-BE49-F238E27FC236}">
                <a16:creationId xmlns:a16="http://schemas.microsoft.com/office/drawing/2014/main" id="{410215F1-7ECA-4150-8284-64779D409D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79498" y="2576659"/>
            <a:ext cx="41026" cy="21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4" name="Rectangle 15">
            <a:extLst>
              <a:ext uri="{FF2B5EF4-FFF2-40B4-BE49-F238E27FC236}">
                <a16:creationId xmlns:a16="http://schemas.microsoft.com/office/drawing/2014/main" id="{22B4C459-F987-4A1C-8850-02D2C8A28044}"/>
              </a:ext>
            </a:extLst>
          </p:cNvPr>
          <p:cNvSpPr/>
          <p:nvPr/>
        </p:nvSpPr>
        <p:spPr>
          <a:xfrm>
            <a:off x="1894365" y="2222350"/>
            <a:ext cx="2557489" cy="11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u="sng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Top Construction Equipment Produced: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Excavator Pyrography by Afli Sam">
            <a:extLst>
              <a:ext uri="{FF2B5EF4-FFF2-40B4-BE49-F238E27FC236}">
                <a16:creationId xmlns:a16="http://schemas.microsoft.com/office/drawing/2014/main" id="{4C305466-52D3-46C8-A3A5-9A2A21434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80" y="2019700"/>
            <a:ext cx="1417405" cy="141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34DD05D-F762-4D6E-B6C5-E328CB5F3C39}"/>
              </a:ext>
            </a:extLst>
          </p:cNvPr>
          <p:cNvSpPr txBox="1"/>
          <p:nvPr/>
        </p:nvSpPr>
        <p:spPr>
          <a:xfrm flipH="1">
            <a:off x="2205403" y="3175788"/>
            <a:ext cx="19775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b="1" err="1"/>
              <a:t>Excavators</a:t>
            </a:r>
            <a:endParaRPr lang="es-MX" b="1"/>
          </a:p>
          <a:p>
            <a:pPr marL="342900" indent="-342900">
              <a:buFont typeface="+mj-lt"/>
              <a:buAutoNum type="arabicPeriod"/>
            </a:pPr>
            <a:endParaRPr lang="es-MX" b="1"/>
          </a:p>
          <a:p>
            <a:pPr marL="342900" indent="-342900">
              <a:buFont typeface="+mj-lt"/>
              <a:buAutoNum type="arabicPeriod"/>
            </a:pPr>
            <a:r>
              <a:rPr lang="es-MX" b="1" err="1"/>
              <a:t>Plate</a:t>
            </a:r>
            <a:r>
              <a:rPr lang="es-MX" b="1"/>
              <a:t> </a:t>
            </a:r>
            <a:r>
              <a:rPr lang="es-MX" b="1" err="1"/>
              <a:t>Compactors</a:t>
            </a:r>
            <a:endParaRPr lang="es-MX" b="1"/>
          </a:p>
          <a:p>
            <a:pPr marL="342900" indent="-342900">
              <a:buFont typeface="+mj-lt"/>
              <a:buAutoNum type="arabicPeriod"/>
            </a:pPr>
            <a:endParaRPr lang="es-MX" b="1"/>
          </a:p>
          <a:p>
            <a:pPr marL="342900" indent="-342900">
              <a:buFont typeface="+mj-lt"/>
              <a:buAutoNum type="arabicPeriod"/>
            </a:pPr>
            <a:r>
              <a:rPr lang="es-MX" b="1"/>
              <a:t>Wheel </a:t>
            </a:r>
            <a:r>
              <a:rPr lang="es-MX" b="1" err="1"/>
              <a:t>Loaders</a:t>
            </a:r>
            <a:endParaRPr lang="es-MX" b="1"/>
          </a:p>
          <a:p>
            <a:endParaRPr lang="es-MX" b="1"/>
          </a:p>
          <a:p>
            <a:endParaRPr lang="es-MX" b="1"/>
          </a:p>
        </p:txBody>
      </p:sp>
      <p:pic>
        <p:nvPicPr>
          <p:cNvPr id="2052" name="Picture 4" descr="Wheel Loader Art Print featuring the photograph Dramatic Loader by Meirion Matthias">
            <a:extLst>
              <a:ext uri="{FF2B5EF4-FFF2-40B4-BE49-F238E27FC236}">
                <a16:creationId xmlns:a16="http://schemas.microsoft.com/office/drawing/2014/main" id="{5DA93B4D-B098-4F4C-A101-7A464CDAF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6"/>
          <a:stretch/>
        </p:blipFill>
        <p:spPr bwMode="auto">
          <a:xfrm>
            <a:off x="216241" y="5032554"/>
            <a:ext cx="1469565" cy="141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B16E4D3-EE14-423B-A929-C3F0B6781B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74" t="23768" r="62700" b="10711"/>
          <a:stretch/>
        </p:blipFill>
        <p:spPr>
          <a:xfrm>
            <a:off x="186246" y="3526127"/>
            <a:ext cx="1469565" cy="1417405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B1F09BE-DD0A-463B-B194-255A205F731E}"/>
              </a:ext>
            </a:extLst>
          </p:cNvPr>
          <p:cNvGraphicFramePr>
            <a:graphicFrameLocks/>
          </p:cNvGraphicFramePr>
          <p:nvPr/>
        </p:nvGraphicFramePr>
        <p:xfrm>
          <a:off x="5621171" y="2154526"/>
          <a:ext cx="5800725" cy="3803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4FDE6696-2DA6-4421-9B6D-081CD81FA05E}"/>
              </a:ext>
            </a:extLst>
          </p:cNvPr>
          <p:cNvSpPr/>
          <p:nvPr/>
        </p:nvSpPr>
        <p:spPr>
          <a:xfrm rot="16200000">
            <a:off x="4681512" y="4146251"/>
            <a:ext cx="2096136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en-US" sz="1000" b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Production volume (units)</a:t>
            </a:r>
            <a:endParaRPr lang="en-US" sz="1100">
              <a:latin typeface="Trade Gothic LT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4755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34" grpId="0"/>
      <p:bldP spid="2" grpId="0"/>
      <p:bldGraphic spid="22" grpId="0">
        <p:bldAsOne/>
      </p:bldGraphic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7239000" cy="381000"/>
          </a:xfrm>
        </p:spPr>
        <p:txBody>
          <a:bodyPr>
            <a:noAutofit/>
          </a:bodyPr>
          <a:lstStyle/>
          <a:p>
            <a:r>
              <a:rPr lang="en-US" sz="3198"/>
              <a:t>Europe – Construction Alternate Drives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E3D0F1C3-5323-4D82-A001-149186DD22E2}"/>
              </a:ext>
            </a:extLst>
          </p:cNvPr>
          <p:cNvSpPr/>
          <p:nvPr/>
        </p:nvSpPr>
        <p:spPr>
          <a:xfrm>
            <a:off x="-81233" y="3096638"/>
            <a:ext cx="6407415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7156DAD-E130-4AB1-A57D-9DE250D75AA6}"/>
              </a:ext>
            </a:extLst>
          </p:cNvPr>
          <p:cNvSpPr txBox="1"/>
          <p:nvPr/>
        </p:nvSpPr>
        <p:spPr>
          <a:xfrm>
            <a:off x="560458" y="2286545"/>
            <a:ext cx="45945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/>
              <a:t>Small </a:t>
            </a:r>
            <a:r>
              <a:rPr lang="es-MX" sz="2000" err="1"/>
              <a:t>applications</a:t>
            </a:r>
            <a:r>
              <a:rPr lang="es-MX" sz="2000"/>
              <a:t> </a:t>
            </a:r>
            <a:r>
              <a:rPr lang="es-MX" sz="2000">
                <a:sym typeface="Wingdings" panose="05000000000000000000" pitchFamily="2" charset="2"/>
              </a:rPr>
              <a:t> </a:t>
            </a:r>
            <a:r>
              <a:rPr lang="es-MX" sz="2000" err="1">
                <a:sym typeface="Wingdings" panose="05000000000000000000" pitchFamily="2" charset="2"/>
              </a:rPr>
              <a:t>electric</a:t>
            </a:r>
            <a:endParaRPr lang="es-MX" sz="200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err="1">
                <a:sym typeface="Wingdings" panose="05000000000000000000" pitchFamily="2" charset="2"/>
              </a:rPr>
              <a:t>Larger</a:t>
            </a:r>
            <a:r>
              <a:rPr lang="es-MX" sz="2000">
                <a:sym typeface="Wingdings" panose="05000000000000000000" pitchFamily="2" charset="2"/>
              </a:rPr>
              <a:t> </a:t>
            </a:r>
            <a:r>
              <a:rPr lang="es-MX" sz="2000" err="1">
                <a:sym typeface="Wingdings" panose="05000000000000000000" pitchFamily="2" charset="2"/>
              </a:rPr>
              <a:t>applications</a:t>
            </a:r>
            <a:r>
              <a:rPr lang="es-MX" sz="2000">
                <a:sym typeface="Wingdings" panose="05000000000000000000" pitchFamily="2" charset="2"/>
              </a:rPr>
              <a:t>  </a:t>
            </a:r>
            <a:r>
              <a:rPr lang="es-MX" sz="2000" err="1">
                <a:sym typeface="Wingdings" panose="05000000000000000000" pitchFamily="2" charset="2"/>
              </a:rPr>
              <a:t>alternative</a:t>
            </a:r>
            <a:r>
              <a:rPr lang="es-MX" sz="2000">
                <a:sym typeface="Wingdings" panose="05000000000000000000" pitchFamily="2" charset="2"/>
              </a:rPr>
              <a:t> </a:t>
            </a:r>
            <a:r>
              <a:rPr lang="es-MX" sz="2000" err="1">
                <a:sym typeface="Wingdings" panose="05000000000000000000" pitchFamily="2" charset="2"/>
              </a:rPr>
              <a:t>fuels</a:t>
            </a:r>
            <a:endParaRPr lang="es-MX" sz="200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>
                <a:sym typeface="Wingdings" panose="05000000000000000000" pitchFamily="2" charset="2"/>
              </a:rPr>
              <a:t>Real </a:t>
            </a:r>
            <a:r>
              <a:rPr lang="es-MX" sz="2000" err="1">
                <a:sym typeface="Wingdings" panose="05000000000000000000" pitchFamily="2" charset="2"/>
              </a:rPr>
              <a:t>world</a:t>
            </a:r>
            <a:r>
              <a:rPr lang="es-MX" sz="2000">
                <a:sym typeface="Wingdings" panose="05000000000000000000" pitchFamily="2" charset="2"/>
              </a:rPr>
              <a:t> </a:t>
            </a:r>
            <a:r>
              <a:rPr lang="es-MX" sz="2000" err="1">
                <a:sym typeface="Wingdings" panose="05000000000000000000" pitchFamily="2" charset="2"/>
              </a:rPr>
              <a:t>prototype</a:t>
            </a:r>
            <a:r>
              <a:rPr lang="es-MX" sz="2000">
                <a:sym typeface="Wingdings" panose="05000000000000000000" pitchFamily="2" charset="2"/>
              </a:rPr>
              <a:t> </a:t>
            </a:r>
            <a:r>
              <a:rPr lang="es-MX" sz="2000" err="1">
                <a:sym typeface="Wingdings" panose="05000000000000000000" pitchFamily="2" charset="2"/>
              </a:rPr>
              <a:t>testing</a:t>
            </a:r>
            <a:endParaRPr lang="es-MX" sz="200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err="1">
                <a:sym typeface="Wingdings" panose="05000000000000000000" pitchFamily="2" charset="2"/>
              </a:rPr>
              <a:t>Government</a:t>
            </a:r>
            <a:r>
              <a:rPr lang="es-MX" sz="2000">
                <a:sym typeface="Wingdings" panose="05000000000000000000" pitchFamily="2" charset="2"/>
              </a:rPr>
              <a:t>, </a:t>
            </a:r>
            <a:r>
              <a:rPr lang="es-MX" sz="2000" err="1">
                <a:sym typeface="Wingdings" panose="05000000000000000000" pitchFamily="2" charset="2"/>
              </a:rPr>
              <a:t>institutions</a:t>
            </a:r>
            <a:r>
              <a:rPr lang="es-MX" sz="2000">
                <a:sym typeface="Wingdings" panose="05000000000000000000" pitchFamily="2" charset="2"/>
              </a:rPr>
              <a:t>, </a:t>
            </a:r>
            <a:r>
              <a:rPr lang="es-MX" sz="2000" err="1">
                <a:sym typeface="Wingdings" panose="05000000000000000000" pitchFamily="2" charset="2"/>
              </a:rPr>
              <a:t>OEMs</a:t>
            </a:r>
            <a:r>
              <a:rPr lang="es-MX" sz="2000">
                <a:sym typeface="Wingdings" panose="05000000000000000000" pitchFamily="2" charset="2"/>
              </a:rPr>
              <a:t> </a:t>
            </a:r>
            <a:r>
              <a:rPr lang="es-MX" sz="2000" err="1">
                <a:sym typeface="Wingdings" panose="05000000000000000000" pitchFamily="2" charset="2"/>
              </a:rPr>
              <a:t>working</a:t>
            </a:r>
            <a:r>
              <a:rPr lang="es-MX" sz="2000">
                <a:sym typeface="Wingdings" panose="05000000000000000000" pitchFamily="2" charset="2"/>
              </a:rPr>
              <a:t> </a:t>
            </a:r>
            <a:r>
              <a:rPr lang="es-MX" sz="2000" err="1">
                <a:sym typeface="Wingdings" panose="05000000000000000000" pitchFamily="2" charset="2"/>
              </a:rPr>
              <a:t>together</a:t>
            </a:r>
            <a:endParaRPr lang="es-MX" sz="2000"/>
          </a:p>
          <a:p>
            <a:endParaRPr lang="es-MX" sz="2000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CE0BE868-B09A-4A34-BEAB-53AB85D0250D}"/>
              </a:ext>
            </a:extLst>
          </p:cNvPr>
          <p:cNvGrpSpPr/>
          <p:nvPr/>
        </p:nvGrpSpPr>
        <p:grpSpPr>
          <a:xfrm>
            <a:off x="7623175" y="1734640"/>
            <a:ext cx="4303476" cy="3106449"/>
            <a:chOff x="2470814" y="144380"/>
            <a:chExt cx="9723222" cy="6498354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23AC7E1B-7254-4F1B-ABF3-9B82431E6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2470814" y="144380"/>
              <a:ext cx="9723222" cy="6498354"/>
            </a:xfrm>
            <a:prstGeom prst="rect">
              <a:avLst/>
            </a:prstGeom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D1891DA9-A5A9-42A0-AE9C-E9CCBE41EEB2}"/>
                </a:ext>
              </a:extLst>
            </p:cNvPr>
            <p:cNvSpPr/>
            <p:nvPr/>
          </p:nvSpPr>
          <p:spPr>
            <a:xfrm>
              <a:off x="6435302" y="1507958"/>
              <a:ext cx="799688" cy="3440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DC6110CE-4228-4EEB-A898-5CCE3856887A}"/>
                </a:ext>
              </a:extLst>
            </p:cNvPr>
            <p:cNvSpPr/>
            <p:nvPr/>
          </p:nvSpPr>
          <p:spPr>
            <a:xfrm>
              <a:off x="4957011" y="1254058"/>
              <a:ext cx="1251284" cy="380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AA3513DA-A3B7-4EE7-A1F5-E9662A28AA9F}"/>
                </a:ext>
              </a:extLst>
            </p:cNvPr>
            <p:cNvSpPr/>
            <p:nvPr/>
          </p:nvSpPr>
          <p:spPr>
            <a:xfrm>
              <a:off x="5151793" y="1973179"/>
              <a:ext cx="1056502" cy="176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56B54AC9-7A63-4758-ADFA-44384D3A80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89" t="9337" r="26449" b="16111"/>
          <a:stretch/>
        </p:blipFill>
        <p:spPr>
          <a:xfrm>
            <a:off x="5154968" y="4065667"/>
            <a:ext cx="3367996" cy="2554545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B317FE48-A55B-4E55-A9DE-57E712BD5F68}"/>
              </a:ext>
            </a:extLst>
          </p:cNvPr>
          <p:cNvSpPr txBox="1"/>
          <p:nvPr/>
        </p:nvSpPr>
        <p:spPr>
          <a:xfrm>
            <a:off x="5178647" y="6312375"/>
            <a:ext cx="344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>
                <a:solidFill>
                  <a:schemeClr val="bg1"/>
                </a:solidFill>
              </a:rPr>
              <a:t>JCB 19C-1E Electric Mini </a:t>
            </a:r>
            <a:r>
              <a:rPr lang="es-MX" b="1" i="1" err="1">
                <a:solidFill>
                  <a:schemeClr val="bg1"/>
                </a:solidFill>
              </a:rPr>
              <a:t>Excavator</a:t>
            </a:r>
            <a:endParaRPr lang="es-MX" b="1" i="1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59EA657-9529-465B-9B6E-DC260A32E49C}"/>
              </a:ext>
            </a:extLst>
          </p:cNvPr>
          <p:cNvSpPr txBox="1"/>
          <p:nvPr/>
        </p:nvSpPr>
        <p:spPr>
          <a:xfrm>
            <a:off x="10763937" y="442291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err="1">
                <a:solidFill>
                  <a:schemeClr val="bg1"/>
                </a:solidFill>
              </a:rPr>
              <a:t>Hybrid</a:t>
            </a:r>
            <a:r>
              <a:rPr lang="es-MX" b="1" i="1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26726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7467600" cy="381000"/>
          </a:xfrm>
        </p:spPr>
        <p:txBody>
          <a:bodyPr>
            <a:noAutofit/>
          </a:bodyPr>
          <a:lstStyle/>
          <a:p>
            <a:r>
              <a:rPr lang="en-US" sz="3198"/>
              <a:t>Europe – OEM Happenings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E0A7064-3D57-4207-96A3-646B8E0C45DB}"/>
              </a:ext>
            </a:extLst>
          </p:cNvPr>
          <p:cNvSpPr txBox="1"/>
          <p:nvPr/>
        </p:nvSpPr>
        <p:spPr>
          <a:xfrm>
            <a:off x="307974" y="1422840"/>
            <a:ext cx="5375716" cy="5298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u="sng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Wacker </a:t>
            </a:r>
            <a:r>
              <a:rPr lang="en-US" sz="2000" b="1" err="1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Neuson</a:t>
            </a:r>
            <a:endParaRPr lang="en-US" sz="2000" b="1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Zero emissions focus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JCB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Mini electrics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Long standing customers</a:t>
            </a: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Caterpillar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solidFill>
                  <a:prstClr val="black"/>
                </a:solidFill>
                <a:latin typeface="Trade Gothic LT Pro" panose="020B0403040303020004"/>
                <a:ea typeface="Calibri" panose="020F0502020204030204" pitchFamily="34" charset="0"/>
                <a:cs typeface="Calibri" panose="020F0502020204030204" pitchFamily="34" charset="0"/>
              </a:rPr>
              <a:t>First elevated sprocket electric drive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solidFill>
                  <a:prstClr val="black"/>
                </a:solidFill>
                <a:latin typeface="Trade Gothic LT Pro" panose="020B0403040303020004"/>
                <a:ea typeface="Calibri" panose="020F0502020204030204" pitchFamily="34" charset="0"/>
                <a:cs typeface="Calibri" panose="020F0502020204030204" pitchFamily="34" charset="0"/>
              </a:rPr>
              <a:t>Tough 3</a:t>
            </a:r>
            <a:r>
              <a:rPr lang="en-US" sz="2000" baseline="30000">
                <a:solidFill>
                  <a:prstClr val="black"/>
                </a:solidFill>
                <a:latin typeface="Trade Gothic LT Pro" panose="020B0403040303020004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2000">
                <a:solidFill>
                  <a:prstClr val="black"/>
                </a:solidFill>
                <a:latin typeface="Trade Gothic LT Pro" panose="020B0403040303020004"/>
                <a:ea typeface="Calibri" panose="020F0502020204030204" pitchFamily="34" charset="0"/>
                <a:cs typeface="Calibri" panose="020F0502020204030204" pitchFamily="34" charset="0"/>
              </a:rPr>
              <a:t> quarter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 panose="020B0403040303020004"/>
              </a:rPr>
              <a:t>Atlas Copco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 panose="020B0403040303020004"/>
              </a:rPr>
              <a:t>Held an extraordinary general meeting for all shareholders</a:t>
            </a:r>
          </a:p>
          <a:p>
            <a:pPr marL="534988" lvl="1" indent="-357188">
              <a:buFont typeface="Wingdings" panose="05000000000000000000" pitchFamily="2" charset="2"/>
              <a:buChar char="§"/>
            </a:pPr>
            <a:endParaRPr lang="en-US" sz="2000">
              <a:solidFill>
                <a:prstClr val="black"/>
              </a:solidFill>
              <a:latin typeface="Trade Gothic LT Pro" panose="020B04030403030200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F464F6-1DF5-49E1-8A2D-FBDFE84CEF60}"/>
              </a:ext>
            </a:extLst>
          </p:cNvPr>
          <p:cNvSpPr txBox="1"/>
          <p:nvPr/>
        </p:nvSpPr>
        <p:spPr>
          <a:xfrm>
            <a:off x="6514663" y="1420742"/>
            <a:ext cx="4830280" cy="5271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u="sng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 panose="020B0403040303020004"/>
              </a:rPr>
              <a:t>Liebherr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New generation dump trucks Stg V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Partnership with VA </a:t>
            </a:r>
            <a:r>
              <a:rPr lang="en-US" sz="2000" err="1">
                <a:latin typeface="Trade Gothic LT Pro" panose="020B0403040303020004"/>
              </a:rPr>
              <a:t>Erzberg</a:t>
            </a: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endParaRPr lang="en-US" sz="2000">
              <a:latin typeface="Trade Gothic LT Pro" panose="020B0403040303020004"/>
            </a:endParaRPr>
          </a:p>
          <a:p>
            <a:pPr marL="534988" lvl="1" indent="-357188">
              <a:buFont typeface="Wingdings" panose="05000000000000000000" pitchFamily="2" charset="2"/>
              <a:buChar char="§"/>
            </a:pPr>
            <a:r>
              <a:rPr lang="en-US" sz="2000" b="1">
                <a:latin typeface="Trade Gothic LT Pro" panose="020B0403040303020004"/>
              </a:rPr>
              <a:t>Volvo</a:t>
            </a:r>
            <a:endParaRPr lang="en-US" sz="2000">
              <a:latin typeface="Trade Gothic LT Pro" panose="020B0403040303020004"/>
            </a:endParaRP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Very good Q3 orders intake up 40%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Launch of new F generation</a:t>
            </a:r>
          </a:p>
          <a:p>
            <a:pPr marL="992188" lvl="2" indent="-357188">
              <a:buFont typeface="Wingdings" panose="05000000000000000000" pitchFamily="2" charset="2"/>
              <a:buChar char="§"/>
            </a:pPr>
            <a:r>
              <a:rPr lang="en-US" sz="2000">
                <a:latin typeface="Trade Gothic LT Pro" panose="020B0403040303020004"/>
              </a:rPr>
              <a:t>Early adoption of autonomous transport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BD37A0-F0B7-41D5-816F-B42112732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6" t="4051" r="1"/>
          <a:stretch/>
        </p:blipFill>
        <p:spPr>
          <a:xfrm>
            <a:off x="8409982" y="3003103"/>
            <a:ext cx="2724150" cy="180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734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6553200" cy="381000"/>
          </a:xfrm>
        </p:spPr>
        <p:txBody>
          <a:bodyPr>
            <a:noAutofit/>
          </a:bodyPr>
          <a:lstStyle/>
          <a:p>
            <a:r>
              <a:rPr lang="en-US" sz="3198"/>
              <a:t>North America – Economic Outlook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7BB16C-5EC0-424A-9581-0D2B6CF89359}"/>
              </a:ext>
            </a:extLst>
          </p:cNvPr>
          <p:cNvSpPr/>
          <p:nvPr/>
        </p:nvSpPr>
        <p:spPr>
          <a:xfrm>
            <a:off x="6568739" y="3330524"/>
            <a:ext cx="5449649" cy="3034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721" indent="-34272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 panose="020F0502020204030204" pitchFamily="34" charset="0"/>
              </a:rPr>
              <a:t>U-Shaped economic recovery - slow </a:t>
            </a:r>
          </a:p>
          <a:p>
            <a:pPr marL="342721" indent="-34272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 panose="020F0502020204030204" pitchFamily="34" charset="0"/>
              </a:rPr>
              <a:t>COVID-19 gradual control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Governments economic stimulus programs vary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U.S. $2.2 trillion stimulus package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Canada $2.2 Bill businesses; $5.8 Bill health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Mexico 0.2% GDP (healthcare) 0.5% GDP (businesses &amp; households)</a:t>
            </a:r>
          </a:p>
          <a:p>
            <a:pPr marL="342721" indent="-34272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5B14846-AB19-4262-B90F-A4B8A4023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05" t="19126" r="39646" b="19767"/>
          <a:stretch/>
        </p:blipFill>
        <p:spPr>
          <a:xfrm>
            <a:off x="121551" y="1824666"/>
            <a:ext cx="6190717" cy="4150026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0F3312D-0478-4148-AC84-C1E27AA9F312}"/>
              </a:ext>
            </a:extLst>
          </p:cNvPr>
          <p:cNvSpPr txBox="1"/>
          <p:nvPr/>
        </p:nvSpPr>
        <p:spPr>
          <a:xfrm>
            <a:off x="76551" y="6016828"/>
            <a:ext cx="1136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50" b="1" i="1" err="1"/>
              <a:t>Source</a:t>
            </a:r>
            <a:r>
              <a:rPr lang="es-MX" sz="1100" b="1" i="1"/>
              <a:t>: IMF.com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91823B8-32B0-43CC-B5DD-6FFD5E620F0D}"/>
              </a:ext>
            </a:extLst>
          </p:cNvPr>
          <p:cNvSpPr/>
          <p:nvPr/>
        </p:nvSpPr>
        <p:spPr>
          <a:xfrm>
            <a:off x="439569" y="2624594"/>
            <a:ext cx="2091627" cy="1882241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828805"/>
                      <a:gd name="connsiteY0" fmla="*/ 884950 h 1769900"/>
                      <a:gd name="connsiteX1" fmla="*/ 914403 w 1828805"/>
                      <a:gd name="connsiteY1" fmla="*/ 0 h 1769900"/>
                      <a:gd name="connsiteX2" fmla="*/ 1828806 w 1828805"/>
                      <a:gd name="connsiteY2" fmla="*/ 884950 h 1769900"/>
                      <a:gd name="connsiteX3" fmla="*/ 914403 w 1828805"/>
                      <a:gd name="connsiteY3" fmla="*/ 1769900 h 1769900"/>
                      <a:gd name="connsiteX4" fmla="*/ 0 w 1828805"/>
                      <a:gd name="connsiteY4" fmla="*/ 884950 h 176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28805" h="1769900" extrusionOk="0">
                        <a:moveTo>
                          <a:pt x="0" y="884950"/>
                        </a:moveTo>
                        <a:cubicBezTo>
                          <a:pt x="-92098" y="339398"/>
                          <a:pt x="273828" y="50879"/>
                          <a:pt x="914403" y="0"/>
                        </a:cubicBezTo>
                        <a:cubicBezTo>
                          <a:pt x="1499024" y="16760"/>
                          <a:pt x="1745199" y="398864"/>
                          <a:pt x="1828806" y="884950"/>
                        </a:cubicBezTo>
                        <a:cubicBezTo>
                          <a:pt x="1786887" y="1414630"/>
                          <a:pt x="1392613" y="1918039"/>
                          <a:pt x="914403" y="1769900"/>
                        </a:cubicBezTo>
                        <a:cubicBezTo>
                          <a:pt x="330562" y="1726770"/>
                          <a:pt x="14280" y="1380517"/>
                          <a:pt x="0" y="88495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0C43A07-7801-482A-BF7A-34DA6EF09EED}"/>
              </a:ext>
            </a:extLst>
          </p:cNvPr>
          <p:cNvSpPr txBox="1"/>
          <p:nvPr/>
        </p:nvSpPr>
        <p:spPr>
          <a:xfrm>
            <a:off x="455644" y="3565714"/>
            <a:ext cx="851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/>
              <a:t>-4.9%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1F2515-FA73-4062-A8A8-C298D3AC0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346" y="1722290"/>
            <a:ext cx="4930437" cy="147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27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9982200" cy="381000"/>
          </a:xfrm>
        </p:spPr>
        <p:txBody>
          <a:bodyPr>
            <a:noAutofit/>
          </a:bodyPr>
          <a:lstStyle/>
          <a:p>
            <a:r>
              <a:rPr lang="en-US" sz="3198"/>
              <a:t>North America – Construction Industry Outlook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E3D0F1C3-5323-4D82-A001-149186DD22E2}"/>
              </a:ext>
            </a:extLst>
          </p:cNvPr>
          <p:cNvSpPr/>
          <p:nvPr/>
        </p:nvSpPr>
        <p:spPr>
          <a:xfrm>
            <a:off x="3176" y="3096638"/>
            <a:ext cx="6407415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25921C0-1AEC-4546-92BB-44AFCC9D6350}"/>
              </a:ext>
            </a:extLst>
          </p:cNvPr>
          <p:cNvSpPr txBox="1"/>
          <p:nvPr/>
        </p:nvSpPr>
        <p:spPr>
          <a:xfrm>
            <a:off x="40709" y="1692326"/>
            <a:ext cx="9239531" cy="4294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Governments bids and infrastructure investments on hold/cancelled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Construction is an essential sector for economic health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Lockdowns not at 100%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New ways of working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Canada: weak, non-residential -8.5% residential +1.6%; recovery by 2023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U. S. : down by 8% ; recovery by 2023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Mexico: down by 19%; uncertainty and no expected growth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 descr="Imagen que contiene grande, torre&#10;&#10;Descripción generada automáticamente">
            <a:extLst>
              <a:ext uri="{FF2B5EF4-FFF2-40B4-BE49-F238E27FC236}">
                <a16:creationId xmlns:a16="http://schemas.microsoft.com/office/drawing/2014/main" id="{6170E5D8-C59E-454B-A11E-99520ECAD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749424" y="1499848"/>
            <a:ext cx="3408219" cy="227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98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11201400" cy="381000"/>
          </a:xfrm>
        </p:spPr>
        <p:txBody>
          <a:bodyPr>
            <a:noAutofit/>
          </a:bodyPr>
          <a:lstStyle/>
          <a:p>
            <a:r>
              <a:rPr lang="en-US" sz="3198"/>
              <a:t>North America  – Construction Equipment 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6F2CC8A-9522-4117-84AF-91CC81BFD045}"/>
              </a:ext>
            </a:extLst>
          </p:cNvPr>
          <p:cNvGraphicFramePr>
            <a:graphicFrameLocks/>
          </p:cNvGraphicFramePr>
          <p:nvPr/>
        </p:nvGraphicFramePr>
        <p:xfrm>
          <a:off x="5345198" y="1826085"/>
          <a:ext cx="6510122" cy="4252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982F099-7EDB-4A9B-B0B2-3923C71DA941}"/>
              </a:ext>
            </a:extLst>
          </p:cNvPr>
          <p:cNvSpPr/>
          <p:nvPr/>
        </p:nvSpPr>
        <p:spPr>
          <a:xfrm>
            <a:off x="5024355" y="6078603"/>
            <a:ext cx="3065263" cy="249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en-US" sz="1000" b="1" i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1000" b="1" i="1">
                <a:solidFill>
                  <a:srgbClr val="A50021"/>
                </a:solidFill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OE Link</a:t>
            </a:r>
            <a:r>
              <a:rPr lang="en-US" sz="1000" b="1" i="1">
                <a:solidFill>
                  <a:srgbClr val="A50021"/>
                </a:solidFill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™</a:t>
            </a:r>
            <a:r>
              <a:rPr lang="en-US" sz="1000" b="1" i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  Production – Forecast Database</a:t>
            </a:r>
            <a:endParaRPr lang="en-US" sz="1100">
              <a:latin typeface="Trade Gothic LT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WHAT TO CONSIDER WHEN BUYING A MINI SKID STEER LOADER - JCB">
            <a:extLst>
              <a:ext uri="{FF2B5EF4-FFF2-40B4-BE49-F238E27FC236}">
                <a16:creationId xmlns:a16="http://schemas.microsoft.com/office/drawing/2014/main" id="{F6E6EB5F-BB92-4FCA-9B06-C16286307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" b="-1"/>
          <a:stretch/>
        </p:blipFill>
        <p:spPr bwMode="auto">
          <a:xfrm>
            <a:off x="193489" y="1653165"/>
            <a:ext cx="1670571" cy="141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DB5CF13-BA7E-4C9F-A787-B5397B9D68F3}"/>
              </a:ext>
            </a:extLst>
          </p:cNvPr>
          <p:cNvSpPr/>
          <p:nvPr/>
        </p:nvSpPr>
        <p:spPr>
          <a:xfrm>
            <a:off x="1864060" y="2194826"/>
            <a:ext cx="2557489" cy="11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u="sng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Top Construction Equipment Produced: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91256DB-F37B-4442-9DB7-C99BBB19B992}"/>
              </a:ext>
            </a:extLst>
          </p:cNvPr>
          <p:cNvSpPr txBox="1"/>
          <p:nvPr/>
        </p:nvSpPr>
        <p:spPr>
          <a:xfrm flipH="1">
            <a:off x="2232691" y="3070947"/>
            <a:ext cx="22464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b="1" err="1"/>
              <a:t>Skid</a:t>
            </a:r>
            <a:r>
              <a:rPr lang="es-MX" b="1"/>
              <a:t> </a:t>
            </a:r>
            <a:r>
              <a:rPr lang="es-MX" b="1" err="1"/>
              <a:t>Steer</a:t>
            </a:r>
            <a:r>
              <a:rPr lang="es-MX" b="1"/>
              <a:t> </a:t>
            </a:r>
            <a:r>
              <a:rPr lang="es-MX" b="1" err="1"/>
              <a:t>Loaders</a:t>
            </a:r>
            <a:endParaRPr lang="es-MX" b="1"/>
          </a:p>
          <a:p>
            <a:pPr marL="342900" indent="-342900">
              <a:buFont typeface="+mj-lt"/>
              <a:buAutoNum type="arabicPeriod"/>
            </a:pPr>
            <a:endParaRPr lang="es-MX" b="1"/>
          </a:p>
          <a:p>
            <a:pPr marL="342900" indent="-342900">
              <a:buFont typeface="+mj-lt"/>
              <a:buAutoNum type="arabicPeriod"/>
            </a:pPr>
            <a:r>
              <a:rPr lang="es-MX" b="1" err="1"/>
              <a:t>Mixers</a:t>
            </a:r>
            <a:endParaRPr lang="es-MX" b="1"/>
          </a:p>
          <a:p>
            <a:pPr marL="342900" indent="-342900">
              <a:buFont typeface="+mj-lt"/>
              <a:buAutoNum type="arabicPeriod"/>
            </a:pPr>
            <a:endParaRPr lang="es-MX" b="1"/>
          </a:p>
          <a:p>
            <a:pPr marL="342900" indent="-342900">
              <a:buFont typeface="+mj-lt"/>
              <a:buAutoNum type="arabicPeriod"/>
            </a:pPr>
            <a:r>
              <a:rPr lang="es-MX" b="1" err="1"/>
              <a:t>Finishing</a:t>
            </a:r>
            <a:r>
              <a:rPr lang="es-MX" b="1"/>
              <a:t> </a:t>
            </a:r>
            <a:r>
              <a:rPr lang="es-MX" b="1" err="1"/>
              <a:t>Equipment</a:t>
            </a:r>
            <a:endParaRPr lang="es-MX" b="1"/>
          </a:p>
          <a:p>
            <a:pPr marL="342900" indent="-342900">
              <a:buFont typeface="+mj-lt"/>
              <a:buAutoNum type="arabicPeriod"/>
            </a:pPr>
            <a:endParaRPr lang="es-MX" b="1"/>
          </a:p>
          <a:p>
            <a:pPr marL="342900" indent="-342900">
              <a:buFont typeface="+mj-lt"/>
              <a:buAutoNum type="arabicPeriod"/>
            </a:pPr>
            <a:r>
              <a:rPr lang="es-MX" b="1"/>
              <a:t>Wheel </a:t>
            </a:r>
            <a:r>
              <a:rPr lang="es-MX" b="1" err="1"/>
              <a:t>Loaders</a:t>
            </a:r>
            <a:endParaRPr lang="es-MX" b="1"/>
          </a:p>
          <a:p>
            <a:endParaRPr lang="es-MX" b="1"/>
          </a:p>
          <a:p>
            <a:endParaRPr lang="es-MX" b="1"/>
          </a:p>
        </p:txBody>
      </p:sp>
      <p:pic>
        <p:nvPicPr>
          <p:cNvPr id="6150" name="Picture 6" descr="MC64SH5">
            <a:extLst>
              <a:ext uri="{FF2B5EF4-FFF2-40B4-BE49-F238E27FC236}">
                <a16:creationId xmlns:a16="http://schemas.microsoft.com/office/drawing/2014/main" id="{D5389F74-77C5-47AB-9A6E-D814773AB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06"/>
          <a:stretch/>
        </p:blipFill>
        <p:spPr bwMode="auto">
          <a:xfrm>
            <a:off x="193489" y="3061774"/>
            <a:ext cx="1670571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BH90C">
            <a:extLst>
              <a:ext uri="{FF2B5EF4-FFF2-40B4-BE49-F238E27FC236}">
                <a16:creationId xmlns:a16="http://schemas.microsoft.com/office/drawing/2014/main" id="{D8C3B557-F61D-4DC4-923C-1E76A637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6" y="4258557"/>
            <a:ext cx="1558276" cy="124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Wheel Loaders - Maximizing Loading Efficiency">
            <a:extLst>
              <a:ext uri="{FF2B5EF4-FFF2-40B4-BE49-F238E27FC236}">
                <a16:creationId xmlns:a16="http://schemas.microsoft.com/office/drawing/2014/main" id="{1CEBA688-5DC9-4295-9E5E-125150644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0"/>
          <a:stretch/>
        </p:blipFill>
        <p:spPr bwMode="auto">
          <a:xfrm>
            <a:off x="312018" y="5505178"/>
            <a:ext cx="1609635" cy="124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6EDD1313-D2FF-4782-AADA-EB16E5A845E6}"/>
              </a:ext>
            </a:extLst>
          </p:cNvPr>
          <p:cNvSpPr/>
          <p:nvPr/>
        </p:nvSpPr>
        <p:spPr>
          <a:xfrm rot="16200000">
            <a:off x="4479565" y="4028669"/>
            <a:ext cx="2096136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en-US" sz="1000" b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Production volume (units)</a:t>
            </a:r>
            <a:endParaRPr lang="en-US" sz="1100">
              <a:latin typeface="Trade Gothic LT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3066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3" grpId="0"/>
      <p:bldP spid="16" grpId="0"/>
      <p:bldP spid="18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10363200" cy="381000"/>
          </a:xfrm>
        </p:spPr>
        <p:txBody>
          <a:bodyPr>
            <a:noAutofit/>
          </a:bodyPr>
          <a:lstStyle/>
          <a:p>
            <a:r>
              <a:rPr lang="en-US" sz="3198"/>
              <a:t>North America  – Construction Alternate Drives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7156DAD-E130-4AB1-A57D-9DE250D75AA6}"/>
              </a:ext>
            </a:extLst>
          </p:cNvPr>
          <p:cNvSpPr txBox="1"/>
          <p:nvPr/>
        </p:nvSpPr>
        <p:spPr>
          <a:xfrm>
            <a:off x="221733" y="1979756"/>
            <a:ext cx="48791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err="1"/>
              <a:t>Today´s</a:t>
            </a:r>
            <a:r>
              <a:rPr lang="es-MX"/>
              <a:t> </a:t>
            </a:r>
            <a:r>
              <a:rPr lang="es-MX" err="1"/>
              <a:t>alternative</a:t>
            </a:r>
            <a:r>
              <a:rPr lang="es-MX"/>
              <a:t> drives: </a:t>
            </a:r>
            <a:r>
              <a:rPr lang="es-MX" err="1"/>
              <a:t>diesel</a:t>
            </a:r>
            <a:r>
              <a:rPr lang="es-MX"/>
              <a:t>, </a:t>
            </a:r>
            <a:r>
              <a:rPr lang="es-MX" err="1"/>
              <a:t>gasoline</a:t>
            </a:r>
            <a:r>
              <a:rPr lang="es-MX"/>
              <a:t>, LPG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/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s-MX"/>
              <a:t>Key drivers: </a:t>
            </a:r>
            <a:r>
              <a:rPr lang="es-MX" err="1"/>
              <a:t>emission</a:t>
            </a:r>
            <a:r>
              <a:rPr lang="es-MX"/>
              <a:t> and </a:t>
            </a:r>
            <a:r>
              <a:rPr lang="es-MX" err="1"/>
              <a:t>noise</a:t>
            </a:r>
            <a:r>
              <a:rPr lang="es-MX"/>
              <a:t> </a:t>
            </a:r>
            <a:r>
              <a:rPr lang="es-MX" err="1"/>
              <a:t>regulations</a:t>
            </a:r>
            <a:r>
              <a:rPr lang="es-MX"/>
              <a:t>, TCO, </a:t>
            </a:r>
            <a:r>
              <a:rPr lang="es-MX" err="1"/>
              <a:t>pollution</a:t>
            </a:r>
            <a:endParaRPr lang="es-MX"/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/>
              <a:t>OEM </a:t>
            </a:r>
            <a:r>
              <a:rPr lang="es-MX" err="1"/>
              <a:t>challenges</a:t>
            </a:r>
            <a:r>
              <a:rPr lang="es-MX"/>
              <a:t>: 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s-MX" err="1"/>
              <a:t>Understand</a:t>
            </a:r>
            <a:r>
              <a:rPr lang="es-MX"/>
              <a:t> </a:t>
            </a:r>
            <a:r>
              <a:rPr lang="es-MX" err="1"/>
              <a:t>customer</a:t>
            </a:r>
            <a:r>
              <a:rPr lang="es-MX"/>
              <a:t> </a:t>
            </a:r>
            <a:r>
              <a:rPr lang="es-MX" err="1"/>
              <a:t>needs</a:t>
            </a:r>
            <a:r>
              <a:rPr lang="es-MX"/>
              <a:t> 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s-MX" err="1"/>
              <a:t>End</a:t>
            </a:r>
            <a:r>
              <a:rPr lang="es-MX"/>
              <a:t> </a:t>
            </a:r>
            <a:r>
              <a:rPr lang="es-MX" err="1"/>
              <a:t>users</a:t>
            </a:r>
            <a:r>
              <a:rPr lang="es-MX"/>
              <a:t> </a:t>
            </a:r>
            <a:r>
              <a:rPr lang="es-MX" err="1"/>
              <a:t>understanding</a:t>
            </a:r>
            <a:r>
              <a:rPr lang="es-MX"/>
              <a:t> </a:t>
            </a:r>
            <a:r>
              <a:rPr lang="es-MX" err="1"/>
              <a:t>benefits</a:t>
            </a:r>
            <a:endParaRPr lang="es-MX"/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s-MX" err="1"/>
              <a:t>Offer</a:t>
            </a:r>
            <a:r>
              <a:rPr lang="es-MX"/>
              <a:t> a complete </a:t>
            </a:r>
            <a:r>
              <a:rPr lang="es-MX" err="1"/>
              <a:t>alternate</a:t>
            </a:r>
            <a:r>
              <a:rPr lang="es-MX"/>
              <a:t> drives </a:t>
            </a:r>
            <a:r>
              <a:rPr lang="es-MX" err="1"/>
              <a:t>range</a:t>
            </a:r>
            <a:endParaRPr lang="es-MX"/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/>
              <a:t>IC: HD / MD / Small </a:t>
            </a:r>
            <a:r>
              <a:rPr lang="es-MX" err="1"/>
              <a:t>equipment</a:t>
            </a: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err="1"/>
              <a:t>Hybrid</a:t>
            </a:r>
            <a:r>
              <a:rPr lang="es-MX"/>
              <a:t>: MD </a:t>
            </a:r>
            <a:r>
              <a:rPr lang="es-MX" err="1"/>
              <a:t>equipment</a:t>
            </a: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/>
              <a:t>Electric: Small </a:t>
            </a:r>
            <a:r>
              <a:rPr lang="es-MX" err="1"/>
              <a:t>equipment</a:t>
            </a: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/>
          </a:p>
          <a:p>
            <a:endParaRPr lang="es-MX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8E79E6A-FF9B-4757-ACAC-AD483DD7BE1D}"/>
              </a:ext>
            </a:extLst>
          </p:cNvPr>
          <p:cNvGrpSpPr/>
          <p:nvPr/>
        </p:nvGrpSpPr>
        <p:grpSpPr>
          <a:xfrm>
            <a:off x="7623175" y="1734640"/>
            <a:ext cx="4303476" cy="3106449"/>
            <a:chOff x="2470814" y="144380"/>
            <a:chExt cx="9723222" cy="6498354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968B3C5-47FA-48B4-A434-B50E84F28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2470814" y="144380"/>
              <a:ext cx="9723222" cy="6498354"/>
            </a:xfrm>
            <a:prstGeom prst="rect">
              <a:avLst/>
            </a:prstGeom>
          </p:spPr>
        </p:pic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9C2FD03D-655C-4A3B-AE52-D4D63193DC11}"/>
                </a:ext>
              </a:extLst>
            </p:cNvPr>
            <p:cNvSpPr/>
            <p:nvPr/>
          </p:nvSpPr>
          <p:spPr>
            <a:xfrm>
              <a:off x="6435302" y="1507958"/>
              <a:ext cx="799688" cy="3440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0ACFDE1-F0E9-4D1D-A37E-C36D0ABD0D13}"/>
                </a:ext>
              </a:extLst>
            </p:cNvPr>
            <p:cNvSpPr/>
            <p:nvPr/>
          </p:nvSpPr>
          <p:spPr>
            <a:xfrm>
              <a:off x="4957011" y="1254058"/>
              <a:ext cx="1251284" cy="380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A1A7D789-E94A-43FA-9C97-48BB6CB70D31}"/>
                </a:ext>
              </a:extLst>
            </p:cNvPr>
            <p:cNvSpPr/>
            <p:nvPr/>
          </p:nvSpPr>
          <p:spPr>
            <a:xfrm>
              <a:off x="5151793" y="1973179"/>
              <a:ext cx="1056502" cy="176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7A6F6FA8-86E4-4896-A5D2-8B984B0A3E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89" t="9337" r="26449" b="16111"/>
          <a:stretch/>
        </p:blipFill>
        <p:spPr>
          <a:xfrm>
            <a:off x="5154968" y="4065667"/>
            <a:ext cx="3367996" cy="2554545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B630917-28DE-4484-A005-74EE1363F981}"/>
              </a:ext>
            </a:extLst>
          </p:cNvPr>
          <p:cNvSpPr txBox="1"/>
          <p:nvPr/>
        </p:nvSpPr>
        <p:spPr>
          <a:xfrm>
            <a:off x="5178647" y="6312375"/>
            <a:ext cx="344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>
                <a:solidFill>
                  <a:schemeClr val="bg1"/>
                </a:solidFill>
              </a:rPr>
              <a:t>JCB 19C-1E Electric Mini </a:t>
            </a:r>
            <a:r>
              <a:rPr lang="es-MX" b="1" i="1" err="1">
                <a:solidFill>
                  <a:schemeClr val="bg1"/>
                </a:solidFill>
              </a:rPr>
              <a:t>Excavator</a:t>
            </a:r>
            <a:endParaRPr lang="es-MX" b="1" i="1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250CA3B-F8A3-404E-AD6C-93A1C6FA72B5}"/>
              </a:ext>
            </a:extLst>
          </p:cNvPr>
          <p:cNvSpPr txBox="1"/>
          <p:nvPr/>
        </p:nvSpPr>
        <p:spPr>
          <a:xfrm>
            <a:off x="10763937" y="442291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err="1">
                <a:solidFill>
                  <a:schemeClr val="bg1"/>
                </a:solidFill>
              </a:rPr>
              <a:t>Hybrid</a:t>
            </a:r>
            <a:r>
              <a:rPr lang="es-MX" b="1" i="1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37612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10591800" cy="381000"/>
          </a:xfrm>
        </p:spPr>
        <p:txBody>
          <a:bodyPr>
            <a:noAutofit/>
          </a:bodyPr>
          <a:lstStyle/>
          <a:p>
            <a:r>
              <a:rPr lang="en-US" sz="3198"/>
              <a:t>North America – OEM Happenings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441697-E913-46E8-B66F-531E5946C861}"/>
              </a:ext>
            </a:extLst>
          </p:cNvPr>
          <p:cNvSpPr txBox="1"/>
          <p:nvPr/>
        </p:nvSpPr>
        <p:spPr>
          <a:xfrm>
            <a:off x="395270" y="1531234"/>
            <a:ext cx="5375716" cy="5158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Caterpillar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Q3 Revenue -23%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Strong balance sheet position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Supporting customers during pandemic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Bobcat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WW Leader compact equipment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s-MX" sz="2000">
                <a:latin typeface="Trade Gothic LT Pro"/>
                <a:cs typeface="Calibri" panose="020F0502020204030204" pitchFamily="34" charset="0"/>
              </a:rPr>
              <a:t>Next </a:t>
            </a:r>
            <a:r>
              <a:rPr lang="es-MX" sz="2000" err="1">
                <a:latin typeface="Trade Gothic LT Pro"/>
                <a:cs typeface="Calibri" panose="020F0502020204030204" pitchFamily="34" charset="0"/>
              </a:rPr>
              <a:t>is</a:t>
            </a:r>
            <a:r>
              <a:rPr lang="es-MX" sz="2000">
                <a:latin typeface="Trade Gothic LT Pro"/>
                <a:cs typeface="Calibri" panose="020F0502020204030204" pitchFamily="34" charset="0"/>
              </a:rPr>
              <a:t> </a:t>
            </a:r>
            <a:r>
              <a:rPr lang="es-MX" sz="2000" err="1">
                <a:latin typeface="Trade Gothic LT Pro"/>
                <a:cs typeface="Calibri" panose="020F0502020204030204" pitchFamily="34" charset="0"/>
              </a:rPr>
              <a:t>now</a:t>
            </a:r>
            <a:r>
              <a:rPr lang="es-MX" sz="2000">
                <a:latin typeface="Trade Gothic LT Pro"/>
                <a:cs typeface="Calibri" panose="020F0502020204030204" pitchFamily="34" charset="0"/>
              </a:rPr>
              <a:t>: new </a:t>
            </a:r>
            <a:r>
              <a:rPr lang="es-MX" sz="2000" err="1">
                <a:latin typeface="Trade Gothic LT Pro"/>
                <a:cs typeface="Calibri" panose="020F0502020204030204" pitchFamily="34" charset="0"/>
              </a:rPr>
              <a:t>technology</a:t>
            </a:r>
            <a:r>
              <a:rPr lang="es-MX" sz="2000">
                <a:latin typeface="Trade Gothic LT Pro"/>
                <a:cs typeface="Calibri" panose="020F0502020204030204" pitchFamily="34" charset="0"/>
              </a:rPr>
              <a:t> </a:t>
            </a: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Deere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All U.S. production facilities operating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2020 full year revenue -9%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2020 Q4.5% above 2019 Q4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1EC098-85ED-4931-A134-DED7620F55F4}"/>
              </a:ext>
            </a:extLst>
          </p:cNvPr>
          <p:cNvSpPr txBox="1"/>
          <p:nvPr/>
        </p:nvSpPr>
        <p:spPr>
          <a:xfrm>
            <a:off x="6610844" y="1531234"/>
            <a:ext cx="5375716" cy="4602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 err="1">
                <a:latin typeface="Trade Gothic LT Pro"/>
                <a:cs typeface="Calibri" panose="020F0502020204030204" pitchFamily="34" charset="0"/>
              </a:rPr>
              <a:t>Multiquip</a:t>
            </a:r>
            <a:endParaRPr lang="en-US" sz="2000" b="1">
              <a:latin typeface="Trade Gothic LT Pro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Small equipment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Prescence NA, SA, Europe, Asia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Track-drive Power Buggy with pivot dump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s-MX" sz="2000">
              <a:latin typeface="Trade Gothic LT Pro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s-MX" sz="2000">
              <a:latin typeface="Trade Gothic LT Pro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s-MX" sz="2000">
              <a:latin typeface="Trade Gothic LT Pro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>
              <a:latin typeface="Trade Gothic LT Pro" panose="020B0403040303020004"/>
            </a:endParaRPr>
          </a:p>
          <a:p>
            <a:pPr marL="534988" lvl="1" indent="-357188">
              <a:buFont typeface="Wingdings" panose="05000000000000000000" pitchFamily="2" charset="2"/>
              <a:buChar char="§"/>
            </a:pPr>
            <a:endParaRPr lang="en-US" sz="2000">
              <a:solidFill>
                <a:prstClr val="black"/>
              </a:solidFill>
              <a:latin typeface="Trade Gothic LT Pro" panose="020B04030403030200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8DB7972-2303-421D-87B9-2C350D6C6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525" y="3498989"/>
            <a:ext cx="2737120" cy="182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378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9144000" cy="381000"/>
          </a:xfrm>
        </p:spPr>
        <p:txBody>
          <a:bodyPr>
            <a:noAutofit/>
          </a:bodyPr>
          <a:lstStyle/>
          <a:p>
            <a:r>
              <a:rPr lang="en-US" sz="3198"/>
              <a:t>South America  – Economic Outlook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7BB16C-5EC0-424A-9581-0D2B6CF89359}"/>
              </a:ext>
            </a:extLst>
          </p:cNvPr>
          <p:cNvSpPr/>
          <p:nvPr/>
        </p:nvSpPr>
        <p:spPr>
          <a:xfrm>
            <a:off x="6556605" y="4082464"/>
            <a:ext cx="5638571" cy="1835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721" indent="-34272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 panose="020F0502020204030204" pitchFamily="34" charset="0"/>
              </a:rPr>
              <a:t>U-Shaped economic recovery – strong slowdown</a:t>
            </a:r>
          </a:p>
          <a:p>
            <a:pPr marL="342721" indent="-34272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16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COVID-19 gradual control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 panose="020F0502020204030204" pitchFamily="34" charset="0"/>
              </a:rPr>
              <a:t>Governments assigned an economic stimulus package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>
                <a:latin typeface="Trade Gothic LT Pro"/>
                <a:cs typeface="Calibri" panose="020F0502020204030204" pitchFamily="34" charset="0"/>
              </a:rPr>
              <a:t>IMF – Emergency financial support to 17 countries (US $5.2 bill)</a:t>
            </a: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5B14846-AB19-4262-B90F-A4B8A4023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05" t="19126" r="39646" b="19767"/>
          <a:stretch/>
        </p:blipFill>
        <p:spPr>
          <a:xfrm>
            <a:off x="242322" y="1866802"/>
            <a:ext cx="6190717" cy="4150026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64C25C7-FADD-4647-A691-651E0D95B0BB}"/>
              </a:ext>
            </a:extLst>
          </p:cNvPr>
          <p:cNvSpPr txBox="1"/>
          <p:nvPr/>
        </p:nvSpPr>
        <p:spPr>
          <a:xfrm>
            <a:off x="1303160" y="3991662"/>
            <a:ext cx="851198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1" b="1">
                <a:solidFill>
                  <a:schemeClr val="bg1"/>
                </a:solidFill>
              </a:rPr>
              <a:t>-9%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0F3312D-0478-4148-AC84-C1E27AA9F312}"/>
              </a:ext>
            </a:extLst>
          </p:cNvPr>
          <p:cNvSpPr txBox="1"/>
          <p:nvPr/>
        </p:nvSpPr>
        <p:spPr>
          <a:xfrm>
            <a:off x="189095" y="6075141"/>
            <a:ext cx="1136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50" b="1" i="1" err="1"/>
              <a:t>Source</a:t>
            </a:r>
            <a:r>
              <a:rPr lang="es-MX" sz="1100" b="1" i="1"/>
              <a:t>: IMF.com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91823B8-32B0-43CC-B5DD-6FFD5E620F0D}"/>
              </a:ext>
            </a:extLst>
          </p:cNvPr>
          <p:cNvSpPr/>
          <p:nvPr/>
        </p:nvSpPr>
        <p:spPr>
          <a:xfrm>
            <a:off x="1382217" y="4445391"/>
            <a:ext cx="1631444" cy="1571438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828805"/>
                      <a:gd name="connsiteY0" fmla="*/ 884950 h 1769900"/>
                      <a:gd name="connsiteX1" fmla="*/ 914403 w 1828805"/>
                      <a:gd name="connsiteY1" fmla="*/ 0 h 1769900"/>
                      <a:gd name="connsiteX2" fmla="*/ 1828806 w 1828805"/>
                      <a:gd name="connsiteY2" fmla="*/ 884950 h 1769900"/>
                      <a:gd name="connsiteX3" fmla="*/ 914403 w 1828805"/>
                      <a:gd name="connsiteY3" fmla="*/ 1769900 h 1769900"/>
                      <a:gd name="connsiteX4" fmla="*/ 0 w 1828805"/>
                      <a:gd name="connsiteY4" fmla="*/ 884950 h 176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28805" h="1769900" extrusionOk="0">
                        <a:moveTo>
                          <a:pt x="0" y="884950"/>
                        </a:moveTo>
                        <a:cubicBezTo>
                          <a:pt x="-92098" y="339398"/>
                          <a:pt x="273828" y="50879"/>
                          <a:pt x="914403" y="0"/>
                        </a:cubicBezTo>
                        <a:cubicBezTo>
                          <a:pt x="1499024" y="16760"/>
                          <a:pt x="1745199" y="398864"/>
                          <a:pt x="1828806" y="884950"/>
                        </a:cubicBezTo>
                        <a:cubicBezTo>
                          <a:pt x="1786887" y="1414630"/>
                          <a:pt x="1392613" y="1918039"/>
                          <a:pt x="914403" y="1769900"/>
                        </a:cubicBezTo>
                        <a:cubicBezTo>
                          <a:pt x="330562" y="1726770"/>
                          <a:pt x="14280" y="1380517"/>
                          <a:pt x="0" y="88495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58751B7-7B79-4778-9185-620247378782}"/>
              </a:ext>
            </a:extLst>
          </p:cNvPr>
          <p:cNvSpPr txBox="1"/>
          <p:nvPr/>
        </p:nvSpPr>
        <p:spPr>
          <a:xfrm>
            <a:off x="1477838" y="4944069"/>
            <a:ext cx="851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/>
              <a:t>-8.1%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C81364-1A2B-486B-9F1A-36585DBF5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431" y="2084333"/>
            <a:ext cx="4546933" cy="158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478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9525000" cy="381000"/>
          </a:xfrm>
        </p:spPr>
        <p:txBody>
          <a:bodyPr>
            <a:noAutofit/>
          </a:bodyPr>
          <a:lstStyle/>
          <a:p>
            <a:r>
              <a:rPr lang="en-US" sz="3198"/>
              <a:t>South America – Construction Industry Outlook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E3D0F1C3-5323-4D82-A001-149186DD22E2}"/>
              </a:ext>
            </a:extLst>
          </p:cNvPr>
          <p:cNvSpPr/>
          <p:nvPr/>
        </p:nvSpPr>
        <p:spPr>
          <a:xfrm>
            <a:off x="3176" y="3096638"/>
            <a:ext cx="6407415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25921C0-1AEC-4546-92BB-44AFCC9D6350}"/>
              </a:ext>
            </a:extLst>
          </p:cNvPr>
          <p:cNvSpPr txBox="1"/>
          <p:nvPr/>
        </p:nvSpPr>
        <p:spPr>
          <a:xfrm>
            <a:off x="40709" y="1537573"/>
            <a:ext cx="9239531" cy="4294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Brazil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Most projects remain in progress (88%)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Only producer in the region – exports slight fall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Some bidding projects approved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Argentina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Contraction by 23.5% in 2020, -5.4% in 2021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Difficult economic conditions before COVID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 descr="Imagen que contiene grande, torre&#10;&#10;Descripción generada automáticamente">
            <a:extLst>
              <a:ext uri="{FF2B5EF4-FFF2-40B4-BE49-F238E27FC236}">
                <a16:creationId xmlns:a16="http://schemas.microsoft.com/office/drawing/2014/main" id="{6170E5D8-C59E-454B-A11E-99520ECAD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82172" y="4556503"/>
            <a:ext cx="3285890" cy="21903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47AEA26-7AF6-4A3B-8FEC-DE0DEDFA6408}"/>
              </a:ext>
            </a:extLst>
          </p:cNvPr>
          <p:cNvSpPr txBox="1"/>
          <p:nvPr/>
        </p:nvSpPr>
        <p:spPr>
          <a:xfrm>
            <a:off x="6099176" y="1640688"/>
            <a:ext cx="5945945" cy="3830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Chile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Industry to decrease by 7.7% in 2020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Lost jobs – 40,000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Colombia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Slowdown (-8.6%)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Recovery key to reactivate economy</a:t>
            </a:r>
            <a:endParaRPr lang="en-US" sz="2000" b="1">
              <a:latin typeface="Trade Gothic LT Pro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636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10744200" cy="381000"/>
          </a:xfrm>
        </p:spPr>
        <p:txBody>
          <a:bodyPr>
            <a:noAutofit/>
          </a:bodyPr>
          <a:lstStyle/>
          <a:p>
            <a:r>
              <a:rPr lang="en-US" sz="3198"/>
              <a:t>South America – Construction Equipment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82F099-7EDB-4A9B-B0B2-3923C71DA941}"/>
              </a:ext>
            </a:extLst>
          </p:cNvPr>
          <p:cNvSpPr/>
          <p:nvPr/>
        </p:nvSpPr>
        <p:spPr>
          <a:xfrm>
            <a:off x="5436018" y="5712157"/>
            <a:ext cx="3457059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en-US" sz="1000" b="1" i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1000" b="1" i="1">
                <a:solidFill>
                  <a:srgbClr val="A50021"/>
                </a:solidFill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OE Link</a:t>
            </a:r>
            <a:r>
              <a:rPr lang="en-US" sz="1000" b="1" i="1">
                <a:solidFill>
                  <a:srgbClr val="A50021"/>
                </a:solidFill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™</a:t>
            </a:r>
            <a:r>
              <a:rPr lang="en-US" sz="1000" b="1" i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  Production – Forecast Database</a:t>
            </a:r>
            <a:endParaRPr lang="en-US" sz="1100">
              <a:latin typeface="Trade Gothic LT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19BB14C-3BFB-47D8-8DA4-E4A09FA1A7EB}"/>
              </a:ext>
            </a:extLst>
          </p:cNvPr>
          <p:cNvGraphicFramePr>
            <a:graphicFrameLocks/>
          </p:cNvGraphicFramePr>
          <p:nvPr/>
        </p:nvGraphicFramePr>
        <p:xfrm>
          <a:off x="5425408" y="1812758"/>
          <a:ext cx="5945075" cy="390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5">
            <a:extLst>
              <a:ext uri="{FF2B5EF4-FFF2-40B4-BE49-F238E27FC236}">
                <a16:creationId xmlns:a16="http://schemas.microsoft.com/office/drawing/2014/main" id="{4A5086D0-276C-44F4-AD49-87012B3B4535}"/>
              </a:ext>
            </a:extLst>
          </p:cNvPr>
          <p:cNvSpPr/>
          <p:nvPr/>
        </p:nvSpPr>
        <p:spPr>
          <a:xfrm>
            <a:off x="2175095" y="1942739"/>
            <a:ext cx="2557489" cy="11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u="sng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Top Construction Equipment Produced: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03F723-43C2-4210-ADC3-4B567FF82702}"/>
              </a:ext>
            </a:extLst>
          </p:cNvPr>
          <p:cNvSpPr txBox="1"/>
          <p:nvPr/>
        </p:nvSpPr>
        <p:spPr>
          <a:xfrm flipH="1">
            <a:off x="2108130" y="2926830"/>
            <a:ext cx="3144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/>
              <a:t>Tractor/Loader/Backhoes</a:t>
            </a:r>
          </a:p>
          <a:p>
            <a:pPr marL="342900" indent="-342900">
              <a:buFont typeface="+mj-lt"/>
              <a:buAutoNum type="arabicPeriod"/>
            </a:pPr>
            <a:endParaRPr lang="en-US" b="1"/>
          </a:p>
          <a:p>
            <a:pPr marL="342900" indent="-342900">
              <a:buFont typeface="+mj-lt"/>
              <a:buAutoNum type="arabicPeriod"/>
            </a:pPr>
            <a:r>
              <a:rPr lang="en-US" b="1"/>
              <a:t>Wheel Loaders and Dozers</a:t>
            </a:r>
          </a:p>
          <a:p>
            <a:pPr marL="342900" indent="-342900">
              <a:buFont typeface="+mj-lt"/>
              <a:buAutoNum type="arabicPeriod"/>
            </a:pPr>
            <a:endParaRPr lang="en-US" b="1"/>
          </a:p>
          <a:p>
            <a:pPr marL="342900" indent="-342900">
              <a:buFont typeface="+mj-lt"/>
              <a:buAutoNum type="arabicPeriod"/>
            </a:pPr>
            <a:r>
              <a:rPr lang="en-US" b="1"/>
              <a:t>Crawlers</a:t>
            </a:r>
          </a:p>
          <a:p>
            <a:endParaRPr lang="es-MX" b="1"/>
          </a:p>
          <a:p>
            <a:endParaRPr lang="es-MX" b="1"/>
          </a:p>
        </p:txBody>
      </p:sp>
      <p:pic>
        <p:nvPicPr>
          <p:cNvPr id="15" name="Picture 10" descr="Wheel Loaders - Maximizing Loading Efficiency">
            <a:extLst>
              <a:ext uri="{FF2B5EF4-FFF2-40B4-BE49-F238E27FC236}">
                <a16:creationId xmlns:a16="http://schemas.microsoft.com/office/drawing/2014/main" id="{003489BC-C583-4DB6-81DD-609674294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0"/>
          <a:stretch/>
        </p:blipFill>
        <p:spPr bwMode="auto">
          <a:xfrm>
            <a:off x="183039" y="3509186"/>
            <a:ext cx="1752404" cy="13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Backhoe Loaders; An insight on the market trends - Constro Facilitator">
            <a:extLst>
              <a:ext uri="{FF2B5EF4-FFF2-40B4-BE49-F238E27FC236}">
                <a16:creationId xmlns:a16="http://schemas.microsoft.com/office/drawing/2014/main" id="{92F73F19-96E8-4A64-8810-78DC65ABA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9" y="2141262"/>
            <a:ext cx="1752404" cy="116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36AD78-3B97-4ECB-ABD8-EE2EF14CAE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105" t="34908" r="3289" b="45136"/>
          <a:stretch/>
        </p:blipFill>
        <p:spPr>
          <a:xfrm>
            <a:off x="183040" y="5020295"/>
            <a:ext cx="1752404" cy="116827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0ECF5B0C-9781-43A9-83A2-6214758D56D1}"/>
              </a:ext>
            </a:extLst>
          </p:cNvPr>
          <p:cNvSpPr/>
          <p:nvPr/>
        </p:nvSpPr>
        <p:spPr>
          <a:xfrm rot="16200000">
            <a:off x="4479565" y="3817651"/>
            <a:ext cx="2096136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en-US" sz="1000" b="1">
                <a:latin typeface="Trade Gothic LT Pro"/>
                <a:ea typeface="Calibri" panose="020F0502020204030204" pitchFamily="34" charset="0"/>
                <a:cs typeface="Times New Roman" panose="02020603050405020304" pitchFamily="18" charset="0"/>
              </a:rPr>
              <a:t>Production volume (units)</a:t>
            </a:r>
            <a:endParaRPr lang="en-US" sz="1100">
              <a:latin typeface="Trade Gothic LT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1156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AsOne/>
      </p:bldGraphic>
      <p:bldP spid="11" grpId="0"/>
      <p:bldP spid="12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10287000" cy="381000"/>
          </a:xfrm>
        </p:spPr>
        <p:txBody>
          <a:bodyPr>
            <a:noAutofit/>
          </a:bodyPr>
          <a:lstStyle/>
          <a:p>
            <a:r>
              <a:rPr lang="en-US" sz="3198"/>
              <a:t>South America – Construction Alternate Drives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7156DAD-E130-4AB1-A57D-9DE250D75AA6}"/>
              </a:ext>
            </a:extLst>
          </p:cNvPr>
          <p:cNvSpPr txBox="1"/>
          <p:nvPr/>
        </p:nvSpPr>
        <p:spPr>
          <a:xfrm>
            <a:off x="242322" y="2046510"/>
            <a:ext cx="45945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err="1"/>
              <a:t>Alternative</a:t>
            </a:r>
            <a:r>
              <a:rPr lang="es-MX"/>
              <a:t> drives: IC </a:t>
            </a:r>
            <a:r>
              <a:rPr lang="es-MX" err="1"/>
              <a:t>only</a:t>
            </a:r>
            <a:r>
              <a:rPr lang="es-MX"/>
              <a:t> (</a:t>
            </a:r>
            <a:r>
              <a:rPr lang="es-MX" err="1"/>
              <a:t>diesel</a:t>
            </a:r>
            <a:r>
              <a:rPr lang="es-MX"/>
              <a:t>, </a:t>
            </a:r>
            <a:r>
              <a:rPr lang="es-MX" err="1"/>
              <a:t>gasoline</a:t>
            </a:r>
            <a:r>
              <a:rPr lang="es-MX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err="1"/>
              <a:t>Emission</a:t>
            </a:r>
            <a:r>
              <a:rPr lang="es-MX"/>
              <a:t> </a:t>
            </a:r>
            <a:r>
              <a:rPr lang="es-MX" err="1"/>
              <a:t>regulations</a:t>
            </a:r>
            <a:r>
              <a:rPr lang="es-MX"/>
              <a:t> </a:t>
            </a:r>
            <a:r>
              <a:rPr lang="es-MX" err="1"/>
              <a:t>not</a:t>
            </a:r>
            <a:r>
              <a:rPr lang="es-MX"/>
              <a:t> </a:t>
            </a:r>
            <a:r>
              <a:rPr lang="es-MX" err="1"/>
              <a:t>mandatory</a:t>
            </a: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/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s-MX"/>
              <a:t>No </a:t>
            </a:r>
            <a:r>
              <a:rPr lang="es-MX" err="1"/>
              <a:t>other</a:t>
            </a:r>
            <a:r>
              <a:rPr lang="es-MX"/>
              <a:t> </a:t>
            </a:r>
            <a:r>
              <a:rPr lang="es-MX" err="1"/>
              <a:t>alternate</a:t>
            </a:r>
            <a:r>
              <a:rPr lang="es-MX"/>
              <a:t> drives </a:t>
            </a:r>
            <a:r>
              <a:rPr lang="es-MX" err="1"/>
              <a:t>produced</a:t>
            </a:r>
            <a:r>
              <a:rPr lang="es-MX"/>
              <a:t> </a:t>
            </a:r>
            <a:r>
              <a:rPr lang="es-MX" err="1"/>
              <a:t>or</a:t>
            </a:r>
            <a:r>
              <a:rPr lang="es-MX"/>
              <a:t> </a:t>
            </a:r>
            <a:r>
              <a:rPr lang="es-MX" err="1"/>
              <a:t>imported</a:t>
            </a:r>
            <a:r>
              <a:rPr lang="es-MX"/>
              <a:t> in </a:t>
            </a:r>
            <a:r>
              <a:rPr lang="es-MX" err="1"/>
              <a:t>the</a:t>
            </a:r>
            <a:r>
              <a:rPr lang="es-MX"/>
              <a:t> </a:t>
            </a:r>
            <a:r>
              <a:rPr lang="es-MX" err="1"/>
              <a:t>region</a:t>
            </a:r>
            <a:endParaRPr lang="es-MX"/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err="1"/>
              <a:t>OEMs</a:t>
            </a:r>
            <a:r>
              <a:rPr lang="es-MX"/>
              <a:t> </a:t>
            </a:r>
            <a:r>
              <a:rPr lang="es-MX" err="1"/>
              <a:t>challenge</a:t>
            </a:r>
            <a:r>
              <a:rPr lang="es-MX"/>
              <a:t>: 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s-MX" err="1"/>
              <a:t>Understand</a:t>
            </a:r>
            <a:r>
              <a:rPr lang="es-MX"/>
              <a:t> </a:t>
            </a:r>
            <a:r>
              <a:rPr lang="es-MX" err="1"/>
              <a:t>customer</a:t>
            </a:r>
            <a:r>
              <a:rPr lang="es-MX"/>
              <a:t> </a:t>
            </a:r>
            <a:r>
              <a:rPr lang="es-MX" err="1"/>
              <a:t>needs</a:t>
            </a:r>
            <a:r>
              <a:rPr lang="es-MX"/>
              <a:t> </a:t>
            </a:r>
            <a:r>
              <a:rPr lang="es-MX" err="1"/>
              <a:t>on</a:t>
            </a:r>
            <a:r>
              <a:rPr lang="es-MX"/>
              <a:t> </a:t>
            </a:r>
            <a:r>
              <a:rPr lang="es-MX" err="1"/>
              <a:t>alternate</a:t>
            </a:r>
            <a:r>
              <a:rPr lang="es-MX"/>
              <a:t> drives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endParaRPr lang="es-MX"/>
          </a:p>
          <a:p>
            <a:endParaRPr lang="es-MX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93348E34-5CC5-408C-841C-2ECAD85FF756}"/>
              </a:ext>
            </a:extLst>
          </p:cNvPr>
          <p:cNvGrpSpPr/>
          <p:nvPr/>
        </p:nvGrpSpPr>
        <p:grpSpPr>
          <a:xfrm>
            <a:off x="7623175" y="1734640"/>
            <a:ext cx="4303476" cy="3106449"/>
            <a:chOff x="2470814" y="144380"/>
            <a:chExt cx="9723222" cy="649835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E0753CC-2278-4B84-A890-AA74970AE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2470814" y="144380"/>
              <a:ext cx="9723222" cy="649835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2088D39-2F02-491F-8E01-231EACB92BBF}"/>
                </a:ext>
              </a:extLst>
            </p:cNvPr>
            <p:cNvSpPr/>
            <p:nvPr/>
          </p:nvSpPr>
          <p:spPr>
            <a:xfrm>
              <a:off x="6435302" y="1507958"/>
              <a:ext cx="799688" cy="3440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78453CAD-38DC-4384-AF13-942DDEA50541}"/>
                </a:ext>
              </a:extLst>
            </p:cNvPr>
            <p:cNvSpPr/>
            <p:nvPr/>
          </p:nvSpPr>
          <p:spPr>
            <a:xfrm>
              <a:off x="4957011" y="1254058"/>
              <a:ext cx="1251284" cy="380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FE4BD07F-944E-45C2-A7D4-05606C6DAA67}"/>
                </a:ext>
              </a:extLst>
            </p:cNvPr>
            <p:cNvSpPr/>
            <p:nvPr/>
          </p:nvSpPr>
          <p:spPr>
            <a:xfrm>
              <a:off x="5151793" y="1973179"/>
              <a:ext cx="1056502" cy="176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A541FD39-2CDA-4173-BAD9-45DD1AB675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89" t="9337" r="26449" b="16111"/>
          <a:stretch/>
        </p:blipFill>
        <p:spPr>
          <a:xfrm>
            <a:off x="5154968" y="4065667"/>
            <a:ext cx="3367996" cy="255454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A31BD353-FCCE-4F6C-9259-F66A4FFA32D8}"/>
              </a:ext>
            </a:extLst>
          </p:cNvPr>
          <p:cNvSpPr txBox="1"/>
          <p:nvPr/>
        </p:nvSpPr>
        <p:spPr>
          <a:xfrm>
            <a:off x="5178647" y="6312375"/>
            <a:ext cx="344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>
                <a:solidFill>
                  <a:schemeClr val="bg1"/>
                </a:solidFill>
              </a:rPr>
              <a:t>JCB 19C-1E Electric Mini </a:t>
            </a:r>
            <a:r>
              <a:rPr lang="es-MX" b="1" i="1" err="1">
                <a:solidFill>
                  <a:schemeClr val="bg1"/>
                </a:solidFill>
              </a:rPr>
              <a:t>Excavator</a:t>
            </a:r>
            <a:endParaRPr lang="es-MX" b="1" i="1">
              <a:solidFill>
                <a:schemeClr val="bg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2786E45-F109-4E61-9279-B9D2BFC6D8A7}"/>
              </a:ext>
            </a:extLst>
          </p:cNvPr>
          <p:cNvSpPr txBox="1"/>
          <p:nvPr/>
        </p:nvSpPr>
        <p:spPr>
          <a:xfrm>
            <a:off x="10763937" y="442291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err="1">
                <a:solidFill>
                  <a:schemeClr val="bg1"/>
                </a:solidFill>
              </a:rPr>
              <a:t>Hybrid</a:t>
            </a:r>
            <a:r>
              <a:rPr lang="es-MX" b="1" i="1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52657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EDB40BB1-C60A-9547-9246-5953FF266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5" y="935038"/>
            <a:ext cx="10668000" cy="381000"/>
          </a:xfrm>
        </p:spPr>
        <p:txBody>
          <a:bodyPr>
            <a:noAutofit/>
          </a:bodyPr>
          <a:lstStyle/>
          <a:p>
            <a:r>
              <a:rPr lang="en-US" sz="3198"/>
              <a:t>South America – OEM Happenings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6FCF0A-2863-4E02-9307-A6209EDFCCDA}"/>
              </a:ext>
            </a:extLst>
          </p:cNvPr>
          <p:cNvSpPr txBox="1"/>
          <p:nvPr/>
        </p:nvSpPr>
        <p:spPr>
          <a:xfrm>
            <a:off x="550017" y="1559370"/>
            <a:ext cx="5375716" cy="4170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Caterpillar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6 manufacturing sites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1 distribution center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ea typeface="Calibri" panose="020F0502020204030204" pitchFamily="34" charset="0"/>
                <a:cs typeface="Calibri" panose="020F0502020204030204" pitchFamily="34" charset="0"/>
              </a:rPr>
              <a:t>5,000 employees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CNH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1 </a:t>
            </a:r>
            <a:r>
              <a:rPr lang="en-US" sz="2000" err="1">
                <a:latin typeface="Trade Gothic LT Pro"/>
                <a:cs typeface="Calibri" panose="020F0502020204030204" pitchFamily="34" charset="0"/>
              </a:rPr>
              <a:t>manufactuting</a:t>
            </a:r>
            <a:r>
              <a:rPr lang="en-US" sz="2000">
                <a:latin typeface="Trade Gothic LT Pro"/>
                <a:cs typeface="Calibri" panose="020F0502020204030204" pitchFamily="34" charset="0"/>
              </a:rPr>
              <a:t> site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1,800 employees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Ag and Construction equipment</a:t>
            </a:r>
          </a:p>
          <a:p>
            <a:pPr marL="534988" lvl="1" indent="-357188">
              <a:buFont typeface="Wingdings" panose="05000000000000000000" pitchFamily="2" charset="2"/>
              <a:buChar char="§"/>
            </a:pPr>
            <a:endParaRPr lang="en-US" sz="2000">
              <a:solidFill>
                <a:prstClr val="black"/>
              </a:solidFill>
              <a:latin typeface="Trade Gothic LT Pro" panose="020B04030403030200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6FB7A13-7292-46BE-81DF-53F692279A0C}"/>
              </a:ext>
            </a:extLst>
          </p:cNvPr>
          <p:cNvSpPr txBox="1"/>
          <p:nvPr/>
        </p:nvSpPr>
        <p:spPr>
          <a:xfrm>
            <a:off x="6272619" y="1567145"/>
            <a:ext cx="5375716" cy="4170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Komatsu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4 manufacturing sites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err="1">
                <a:latin typeface="Trade Gothic LT Pro"/>
                <a:cs typeface="Calibri" panose="020F0502020204030204" pitchFamily="34" charset="0"/>
              </a:rPr>
              <a:t>Aprox</a:t>
            </a:r>
            <a:r>
              <a:rPr lang="en-US" sz="2000">
                <a:latin typeface="Trade Gothic LT Pro"/>
                <a:cs typeface="Calibri" panose="020F0502020204030204" pitchFamily="34" charset="0"/>
              </a:rPr>
              <a:t>. 500 employees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 b="1">
                <a:latin typeface="Trade Gothic LT Pro"/>
                <a:cs typeface="Calibri" panose="020F0502020204030204" pitchFamily="34" charset="0"/>
              </a:rPr>
              <a:t>Volvo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1 manufacturing site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2000">
                <a:latin typeface="Trade Gothic LT Pro"/>
                <a:cs typeface="Calibri" panose="020F0502020204030204" pitchFamily="34" charset="0"/>
              </a:rPr>
              <a:t>340 employees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>
              <a:latin typeface="Trade Gothic LT Pro" panose="020B0403040303020004"/>
            </a:endParaRPr>
          </a:p>
          <a:p>
            <a:pPr marL="534988" lvl="1" indent="-357188">
              <a:buFont typeface="Wingdings" panose="05000000000000000000" pitchFamily="2" charset="2"/>
              <a:buChar char="§"/>
            </a:pPr>
            <a:endParaRPr lang="en-US" sz="2000">
              <a:solidFill>
                <a:prstClr val="black"/>
              </a:solidFill>
              <a:latin typeface="Trade Gothic LT Pro" panose="020B04030403030200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sz="2000">
              <a:latin typeface="Trade Gothic LT Pro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18" name="Picture 2" descr="CNH Industrial Newsroom : CNH Industrial site in Brazil celebrates 40 years  of manufacturing agricultural machinery">
            <a:extLst>
              <a:ext uri="{FF2B5EF4-FFF2-40B4-BE49-F238E27FC236}">
                <a16:creationId xmlns:a16="http://schemas.microsoft.com/office/drawing/2014/main" id="{5392493C-ED49-43DE-B689-E22BD6FCA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38" b="23354"/>
          <a:stretch/>
        </p:blipFill>
        <p:spPr bwMode="auto">
          <a:xfrm>
            <a:off x="3922289" y="4987673"/>
            <a:ext cx="4006888" cy="162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6725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A3488EAA-2566-4778-BD4A-896081DB5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96426" y="2133600"/>
            <a:ext cx="7835802" cy="413730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3A58FD-0C41-42BD-926D-B706F17CA279}"/>
              </a:ext>
            </a:extLst>
          </p:cNvPr>
          <p:cNvSpPr/>
          <p:nvPr/>
        </p:nvSpPr>
        <p:spPr>
          <a:xfrm>
            <a:off x="451769" y="3276600"/>
            <a:ext cx="3759226" cy="2282700"/>
          </a:xfrm>
          <a:prstGeom prst="rect">
            <a:avLst/>
          </a:prstGeom>
        </p:spPr>
        <p:txBody>
          <a:bodyPr wrap="square" lIns="121944" tIns="60972" rIns="121944" bIns="60972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en-US" sz="6600">
                <a:latin typeface="Trade Gothic LT Pro Light" panose="020B0403040303020004" pitchFamily="34" charset="77"/>
              </a:rPr>
              <a:t>THANKS!</a:t>
            </a:r>
          </a:p>
          <a:p>
            <a:pPr lvl="0" algn="ctr">
              <a:spcBef>
                <a:spcPts val="1000"/>
              </a:spcBef>
            </a:pPr>
            <a:r>
              <a:rPr lang="en-US" sz="6600">
                <a:latin typeface="Trade Gothic LT Pro Light" panose="020B0403040303020004" pitchFamily="34" charset="77"/>
              </a:rPr>
              <a:t>Q&amp;A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9F63C82-6288-41AE-A447-66E5C678F6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3200"/>
              <a:t>Powerful expertise, innovation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20512406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E51491-0446-4AC5-A8D4-01FC343642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77" y="935038"/>
            <a:ext cx="10210798" cy="381000"/>
          </a:xfrm>
        </p:spPr>
        <p:txBody>
          <a:bodyPr>
            <a:noAutofit/>
          </a:bodyPr>
          <a:lstStyle/>
          <a:p>
            <a:r>
              <a:rPr lang="en-US" sz="3200">
                <a:latin typeface="Trade Gothic LT Pro"/>
                <a:ea typeface="DengXian" panose="02010600030101010101" pitchFamily="2" charset="-122"/>
                <a:cs typeface="Mangal" panose="02040503050203030202" pitchFamily="18" charset="0"/>
              </a:rPr>
              <a:t>Power Systems Research – Global Offices and Affiliates*</a:t>
            </a:r>
          </a:p>
          <a:p>
            <a:endParaRPr lang="en-US" sz="3200">
              <a:latin typeface="Trade Gothic LT Pro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56A212-559F-44D8-8E63-D733B7253B9E}"/>
              </a:ext>
            </a:extLst>
          </p:cNvPr>
          <p:cNvSpPr/>
          <p:nvPr/>
        </p:nvSpPr>
        <p:spPr>
          <a:xfrm>
            <a:off x="269736" y="920266"/>
            <a:ext cx="11652531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sz="3200">
              <a:latin typeface="Trade Gothic LT Pr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A5EA19-3621-43BA-A749-352C351EA118}"/>
              </a:ext>
            </a:extLst>
          </p:cNvPr>
          <p:cNvSpPr txBox="1"/>
          <p:nvPr/>
        </p:nvSpPr>
        <p:spPr>
          <a:xfrm>
            <a:off x="3423517" y="6130521"/>
            <a:ext cx="502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900028"/>
                </a:solidFill>
                <a:latin typeface="Trade Gothic LT Pro"/>
              </a:rPr>
              <a:t>www.powersys.com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C5FC7-4530-484A-8D6C-319917560168}"/>
              </a:ext>
            </a:extLst>
          </p:cNvPr>
          <p:cNvSpPr txBox="1"/>
          <p:nvPr/>
        </p:nvSpPr>
        <p:spPr>
          <a:xfrm>
            <a:off x="754244" y="1762936"/>
            <a:ext cx="3359357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Research, Inc.</a:t>
            </a:r>
          </a:p>
          <a:p>
            <a:r>
              <a:rPr lang="en-US" sz="1600">
                <a:latin typeface="Trade Gothic LT Pro"/>
              </a:rPr>
              <a:t>World Headquarters</a:t>
            </a:r>
          </a:p>
          <a:p>
            <a:r>
              <a:rPr lang="en-US" sz="1600">
                <a:latin typeface="Trade Gothic LT Pro"/>
              </a:rPr>
              <a:t>St. Paul, MN USA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info@powersys.com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D58224-80B5-4BA9-AD12-2ECCF53AD380}"/>
              </a:ext>
            </a:extLst>
          </p:cNvPr>
          <p:cNvSpPr txBox="1"/>
          <p:nvPr/>
        </p:nvSpPr>
        <p:spPr>
          <a:xfrm>
            <a:off x="4639949" y="1762936"/>
            <a:ext cx="3359357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 SA</a:t>
            </a:r>
          </a:p>
          <a:p>
            <a:r>
              <a:rPr lang="en-US" sz="1600">
                <a:latin typeface="Trade Gothic LT Pro"/>
              </a:rPr>
              <a:t>European Headquarters</a:t>
            </a:r>
          </a:p>
          <a:p>
            <a:r>
              <a:rPr lang="en-US" sz="1600">
                <a:latin typeface="Trade Gothic LT Pro"/>
              </a:rPr>
              <a:t>Brussels, BELGIUM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infobr@powersys.com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0BDEBF-A9B7-4663-BA45-FC71955F96CD}"/>
              </a:ext>
            </a:extLst>
          </p:cNvPr>
          <p:cNvSpPr txBox="1"/>
          <p:nvPr/>
        </p:nvSpPr>
        <p:spPr>
          <a:xfrm>
            <a:off x="8525653" y="1762935"/>
            <a:ext cx="2912107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 (Beijing) Co., Ltd.</a:t>
            </a:r>
          </a:p>
          <a:p>
            <a:r>
              <a:rPr lang="en-US" sz="1600">
                <a:latin typeface="Trade Gothic LT Pro"/>
              </a:rPr>
              <a:t>Beijing, CHINA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infocn@powersys.com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3A9CF-67AA-4C57-B818-F9692238FC84}"/>
              </a:ext>
            </a:extLst>
          </p:cNvPr>
          <p:cNvSpPr txBox="1"/>
          <p:nvPr/>
        </p:nvSpPr>
        <p:spPr>
          <a:xfrm>
            <a:off x="754245" y="3377733"/>
            <a:ext cx="3359357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Research, Inc.</a:t>
            </a:r>
          </a:p>
          <a:p>
            <a:r>
              <a:rPr lang="en-US" sz="1600">
                <a:latin typeface="Trade Gothic LT Pro"/>
              </a:rPr>
              <a:t>Detroit Regional Office</a:t>
            </a:r>
          </a:p>
          <a:p>
            <a:r>
              <a:rPr lang="en-US" sz="1600">
                <a:latin typeface="Trade Gothic LT Pro"/>
              </a:rPr>
              <a:t>Ann Arbor, MI USA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infode@powersys.com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145DBE-BD90-478B-8381-6A7723938298}"/>
              </a:ext>
            </a:extLst>
          </p:cNvPr>
          <p:cNvSpPr txBox="1"/>
          <p:nvPr/>
        </p:nvSpPr>
        <p:spPr>
          <a:xfrm>
            <a:off x="4639949" y="3377733"/>
            <a:ext cx="2912107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PSR Power Systems Research India Pvt. Ltd.</a:t>
            </a:r>
          </a:p>
          <a:p>
            <a:r>
              <a:rPr lang="en-US" sz="1600">
                <a:latin typeface="Trade Gothic LT Pro"/>
              </a:rPr>
              <a:t>Pune, INDIA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infoin@powersys.com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28B644-0CC1-4FC6-963E-A67D6DD09882}"/>
              </a:ext>
            </a:extLst>
          </p:cNvPr>
          <p:cNvSpPr txBox="1"/>
          <p:nvPr/>
        </p:nvSpPr>
        <p:spPr>
          <a:xfrm>
            <a:off x="8525653" y="3377731"/>
            <a:ext cx="2985952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</a:t>
            </a:r>
          </a:p>
          <a:p>
            <a:r>
              <a:rPr lang="en-US" sz="1600">
                <a:latin typeface="Trade Gothic LT Pro"/>
              </a:rPr>
              <a:t>Far East / SE Asia Research </a:t>
            </a:r>
          </a:p>
          <a:p>
            <a:r>
              <a:rPr lang="en-US" sz="1600">
                <a:latin typeface="Trade Gothic LT Pro"/>
              </a:rPr>
              <a:t>Tokyo, JAPAN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infojp@powersys.com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A43C-1CE3-4F40-A646-D51FF6CE5D8D}"/>
              </a:ext>
            </a:extLst>
          </p:cNvPr>
          <p:cNvSpPr txBox="1"/>
          <p:nvPr/>
        </p:nvSpPr>
        <p:spPr>
          <a:xfrm>
            <a:off x="754243" y="4992530"/>
            <a:ext cx="3359357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Research*</a:t>
            </a:r>
          </a:p>
          <a:p>
            <a:r>
              <a:rPr lang="en-US" sz="1600">
                <a:latin typeface="Trade Gothic LT Pro"/>
              </a:rPr>
              <a:t>Campinas, BRAZIL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infosa@powersys.com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294007-FC91-4700-B031-7AC561C9078B}"/>
              </a:ext>
            </a:extLst>
          </p:cNvPr>
          <p:cNvSpPr txBox="1"/>
          <p:nvPr/>
        </p:nvSpPr>
        <p:spPr>
          <a:xfrm>
            <a:off x="4639949" y="4993138"/>
            <a:ext cx="3359357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Power Systems Research*</a:t>
            </a:r>
          </a:p>
          <a:p>
            <a:r>
              <a:rPr lang="en-US" sz="1600">
                <a:latin typeface="Trade Gothic LT Pro"/>
              </a:rPr>
              <a:t>Moscow, RUSSIA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inforu@powersys.com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BEF66-D722-440A-BD47-B6C3D545C158}"/>
              </a:ext>
            </a:extLst>
          </p:cNvPr>
          <p:cNvSpPr txBox="1"/>
          <p:nvPr/>
        </p:nvSpPr>
        <p:spPr>
          <a:xfrm>
            <a:off x="8525653" y="4992530"/>
            <a:ext cx="2912107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8C2633"/>
                </a:solidFill>
                <a:latin typeface="Trade Gothic LT Pro"/>
              </a:rPr>
              <a:t>Tohan Research, Inc.*</a:t>
            </a:r>
          </a:p>
          <a:p>
            <a:r>
              <a:rPr lang="en-US" sz="1600">
                <a:latin typeface="Trade Gothic LT Pro"/>
              </a:rPr>
              <a:t>Tokyo, JAPAN</a:t>
            </a:r>
          </a:p>
          <a:p>
            <a:r>
              <a:rPr lang="en-US" sz="1600">
                <a:solidFill>
                  <a:srgbClr val="900028"/>
                </a:solidFill>
                <a:latin typeface="Trade Gothic LT Pro"/>
              </a:rPr>
              <a:t>infojp@powersys.com</a:t>
            </a:r>
          </a:p>
        </p:txBody>
      </p:sp>
    </p:spTree>
    <p:extLst>
      <p:ext uri="{BB962C8B-B14F-4D97-AF65-F5344CB8AC3E}">
        <p14:creationId xmlns:p14="http://schemas.microsoft.com/office/powerpoint/2010/main" val="30994187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1DF3B46C-D157-43A6-944B-A9D64FFFE069}" vid="{0878B941-582C-4F0F-BCC9-1437AE78049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B6B890F924934FABE63F58745B0291" ma:contentTypeVersion="7" ma:contentTypeDescription="Create a new document." ma:contentTypeScope="" ma:versionID="27dede51e795907883cb95c104d46962">
  <xsd:schema xmlns:xsd="http://www.w3.org/2001/XMLSchema" xmlns:xs="http://www.w3.org/2001/XMLSchema" xmlns:p="http://schemas.microsoft.com/office/2006/metadata/properties" xmlns:ns2="5a9082f1-8873-47fd-9721-088e42340f64" targetNamespace="http://schemas.microsoft.com/office/2006/metadata/properties" ma:root="true" ma:fieldsID="fbd065651065230a83fef1a9e080bd37" ns2:_="">
    <xsd:import namespace="5a9082f1-8873-47fd-9721-088e42340f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9082f1-8873-47fd-9721-088e42340f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DDE646-9D71-4231-A846-3C01B6E171AB}">
  <ds:schemaRefs>
    <ds:schemaRef ds:uri="5a9082f1-8873-47fd-9721-088e42340f6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4555AA-37EA-4698-88F2-07E2B655DF24}">
  <ds:schemaRefs>
    <ds:schemaRef ds:uri="5a9082f1-8873-47fd-9721-088e42340f6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6A0323A-7CCB-4448-9A4C-9BEC83F8E7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Application>Microsoft Office PowerPoint</Application>
  <PresentationFormat>Custom</PresentationFormat>
  <Slides>29</Slides>
  <Notes>21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Theme1</vt:lpstr>
      <vt:lpstr>Custom Design</vt:lpstr>
      <vt:lpstr>PowerPoint Presentation</vt:lpstr>
      <vt:lpstr>PowerPoint Presentation</vt:lpstr>
      <vt:lpstr>PowerPoint Presentation</vt:lpstr>
      <vt:lpstr>PowerPoint Presentation</vt:lpstr>
      <vt:lpstr>Agenda</vt:lpstr>
      <vt:lpstr>The JCB Engine Story</vt:lpstr>
      <vt:lpstr>COVID-19</vt:lpstr>
      <vt:lpstr>European Engine Market</vt:lpstr>
      <vt:lpstr>NA/SA Engine Markets</vt:lpstr>
      <vt:lpstr>Propulsion Solutions</vt:lpstr>
      <vt:lpstr>Operational 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Kaixer</dc:creator>
  <cp:revision>1</cp:revision>
  <cp:lastPrinted>2020-10-13T14:57:44Z</cp:lastPrinted>
  <dcterms:created xsi:type="dcterms:W3CDTF">2013-09-06T09:59:27Z</dcterms:created>
  <dcterms:modified xsi:type="dcterms:W3CDTF">2020-11-30T14:48:14Z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0x010100E7B6B890F924934FABE63F58745B0291</vt:lpwstr>
  </property>
</Properties>
</file>